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1"/>
  </p:notesMasterIdLst>
  <p:sldIdLst>
    <p:sldId id="291" r:id="rId2"/>
    <p:sldId id="257" r:id="rId3"/>
    <p:sldId id="295" r:id="rId4"/>
    <p:sldId id="256" r:id="rId5"/>
    <p:sldId id="294" r:id="rId6"/>
    <p:sldId id="274" r:id="rId7"/>
    <p:sldId id="258" r:id="rId8"/>
    <p:sldId id="259" r:id="rId9"/>
    <p:sldId id="279" r:id="rId10"/>
  </p:sldIdLst>
  <p:sldSz cx="9144000" cy="5143500" type="screen16x9"/>
  <p:notesSz cx="6858000" cy="9144000"/>
  <p:embeddedFontLst>
    <p:embeddedFont>
      <p:font typeface="Letters for Learners" pitchFamily="2" charset="0"/>
      <p:regular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9AA0A6"/>
          </p15:clr>
        </p15:guide>
        <p15:guide id="2" pos="288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C42A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59C3023-CA27-4643-9C9F-7989DE589250}">
  <a:tblStyle styleId="{559C3023-CA27-4643-9C9F-7989DE58925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02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8591138361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3" name="Google Shape;663;g8591138361_0_2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83568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g877b0837b7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2" name="Google Shape;882;g877b0837b7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0" name="Google Shape;1620;g134a59bcf51_0_16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1" name="Google Shape;1621;g134a59bcf51_0_16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76783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8591138361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3" name="Google Shape;663;g8591138361_0_2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8591138361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3" name="Google Shape;663;g8591138361_0_2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6045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0" name="Google Shape;1620;g134a59bcf51_0_16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1" name="Google Shape;1621;g134a59bcf51_0_16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7" name="Google Shape;887;g875f602aa5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8" name="Google Shape;888;g875f602aa5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0" name="Google Shape;970;g135b8be09d8_0_4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1" name="Google Shape;971;g135b8be09d8_0_4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3" name="Google Shape;1763;g134a59bcf51_0_19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4" name="Google Shape;1764;g134a59bcf51_0_19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aticon.com/" TargetMode="External"/><Relationship Id="rId2" Type="http://schemas.openxmlformats.org/officeDocument/2006/relationships/hyperlink" Target="https://slidesgo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freepik.com/" TargetMode="Externa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9450" y="828948"/>
            <a:ext cx="4723200" cy="229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300" b="1">
                <a:latin typeface="Nanum Pen Script"/>
                <a:ea typeface="Nanum Pen Script"/>
                <a:cs typeface="Nanum Pen Script"/>
                <a:sym typeface="Nanum Pen Scrip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972125" y="3461952"/>
            <a:ext cx="22179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-425338" y="424198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4604975" y="4370831"/>
            <a:ext cx="1023143" cy="466356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-289351" y="4406551"/>
            <a:ext cx="866331" cy="39491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7101200" y="6182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595650" y="3052625"/>
            <a:ext cx="3698100" cy="54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/>
          </p:nvPr>
        </p:nvSpPr>
        <p:spPr>
          <a:xfrm>
            <a:off x="4595650" y="3639450"/>
            <a:ext cx="3698100" cy="106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lt1"/>
                </a:solidFill>
              </a:defRPr>
            </a:lvl1pPr>
            <a:lvl2pPr lvl="1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2pPr>
            <a:lvl3pPr lvl="2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3pPr>
            <a:lvl4pPr lvl="3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4pPr>
            <a:lvl5pPr lvl="4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5pPr>
            <a:lvl6pPr lvl="5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6pPr>
            <a:lvl7pPr lvl="6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7pPr>
            <a:lvl8pPr lvl="7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8pPr>
            <a:lvl9pPr lvl="8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241038" y="1234737"/>
            <a:ext cx="3045900" cy="222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>
              <a:spcBef>
                <a:spcPts val="1600"/>
              </a:spcBef>
              <a:spcAft>
                <a:spcPts val="0"/>
              </a:spcAft>
              <a:buNone/>
              <a:defRPr sz="1600"/>
            </a:lvl2pPr>
            <a:lvl3pPr lvl="2" algn="ctr">
              <a:spcBef>
                <a:spcPts val="1600"/>
              </a:spcBef>
              <a:spcAft>
                <a:spcPts val="0"/>
              </a:spcAft>
              <a:buNone/>
              <a:defRPr sz="1600"/>
            </a:lvl3pPr>
            <a:lvl4pPr lvl="3" algn="ctr">
              <a:spcBef>
                <a:spcPts val="1600"/>
              </a:spcBef>
              <a:spcAft>
                <a:spcPts val="0"/>
              </a:spcAft>
              <a:buNone/>
              <a:defRPr sz="1600"/>
            </a:lvl4pPr>
            <a:lvl5pPr lvl="4" algn="ctr">
              <a:spcBef>
                <a:spcPts val="1600"/>
              </a:spcBef>
              <a:spcAft>
                <a:spcPts val="0"/>
              </a:spcAft>
              <a:buNone/>
              <a:defRPr sz="1600"/>
            </a:lvl5pPr>
            <a:lvl6pPr lvl="5" algn="ctr">
              <a:spcBef>
                <a:spcPts val="1600"/>
              </a:spcBef>
              <a:spcAft>
                <a:spcPts val="0"/>
              </a:spcAft>
              <a:buNone/>
              <a:defRPr sz="1600"/>
            </a:lvl6pPr>
            <a:lvl7pPr lvl="6" algn="ctr">
              <a:spcBef>
                <a:spcPts val="1600"/>
              </a:spcBef>
              <a:spcAft>
                <a:spcPts val="0"/>
              </a:spcAft>
              <a:buNone/>
              <a:defRPr sz="1600"/>
            </a:lvl7pPr>
            <a:lvl8pPr lvl="7" algn="ctr">
              <a:spcBef>
                <a:spcPts val="1600"/>
              </a:spcBef>
              <a:spcAft>
                <a:spcPts val="0"/>
              </a:spcAft>
              <a:buNone/>
              <a:defRPr sz="1600"/>
            </a:lvl8pPr>
            <a:lvl9pPr lvl="8" algn="ctr">
              <a:spcBef>
                <a:spcPts val="1600"/>
              </a:spcBef>
              <a:spcAft>
                <a:spcPts val="160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 flipH="1">
            <a:off x="2709600" y="44667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3"/>
          <p:cNvSpPr/>
          <p:nvPr/>
        </p:nvSpPr>
        <p:spPr>
          <a:xfrm>
            <a:off x="64700" y="3192500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3"/>
          <p:cNvSpPr/>
          <p:nvPr/>
        </p:nvSpPr>
        <p:spPr>
          <a:xfrm flipH="1">
            <a:off x="8069525" y="2323542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3"/>
          <p:cNvSpPr/>
          <p:nvPr/>
        </p:nvSpPr>
        <p:spPr>
          <a:xfrm flipH="1">
            <a:off x="3714481" y="181163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13309" y="1901952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5000" b="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597000" y="2751425"/>
            <a:ext cx="2407200" cy="158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600">
                <a:solidFill>
                  <a:schemeClr val="accent6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5504688" y="2139696"/>
            <a:ext cx="23682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1709928" y="2139696"/>
            <a:ext cx="23682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title" idx="3"/>
          </p:nvPr>
        </p:nvSpPr>
        <p:spPr>
          <a:xfrm>
            <a:off x="1453896" y="1271016"/>
            <a:ext cx="2432400" cy="375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4"/>
          </p:nvPr>
        </p:nvSpPr>
        <p:spPr>
          <a:xfrm>
            <a:off x="5252796" y="1271016"/>
            <a:ext cx="2432400" cy="375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2292813" y="1450913"/>
            <a:ext cx="2313300" cy="178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000"/>
            </a:lvl1pPr>
            <a:lvl2pPr marL="914400" lvl="1" indent="-304800" algn="ctr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ctr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ctr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ctr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ctr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ctr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ctr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ctr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5151975" y="1743288"/>
            <a:ext cx="3415200" cy="157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10000">
                <a:solidFill>
                  <a:schemeClr val="accent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title"/>
          </p:nvPr>
        </p:nvSpPr>
        <p:spPr>
          <a:xfrm>
            <a:off x="4318325" y="317282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9" name="Google Shape;49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ubTitle" idx="1"/>
          </p:nvPr>
        </p:nvSpPr>
        <p:spPr>
          <a:xfrm>
            <a:off x="713225" y="2055745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title" idx="2"/>
          </p:nvPr>
        </p:nvSpPr>
        <p:spPr>
          <a:xfrm>
            <a:off x="716075" y="1151538"/>
            <a:ext cx="2978400" cy="76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50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50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50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50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50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50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50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50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3"/>
          </p:nvPr>
        </p:nvSpPr>
        <p:spPr>
          <a:xfrm>
            <a:off x="713225" y="2956363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4"/>
          </p:nvPr>
        </p:nvSpPr>
        <p:spPr>
          <a:xfrm>
            <a:off x="713225" y="3856963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ubTitle" idx="5"/>
          </p:nvPr>
        </p:nvSpPr>
        <p:spPr>
          <a:xfrm>
            <a:off x="5446675" y="2055745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6"/>
          </p:nvPr>
        </p:nvSpPr>
        <p:spPr>
          <a:xfrm>
            <a:off x="5449525" y="1151538"/>
            <a:ext cx="2978400" cy="76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5000"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7"/>
          </p:nvPr>
        </p:nvSpPr>
        <p:spPr>
          <a:xfrm>
            <a:off x="5446675" y="2956363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ubTitle" idx="8"/>
          </p:nvPr>
        </p:nvSpPr>
        <p:spPr>
          <a:xfrm>
            <a:off x="5446675" y="3856963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 + text ">
  <p:cSld name="CUSTOM_1_1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title" idx="2"/>
          </p:nvPr>
        </p:nvSpPr>
        <p:spPr>
          <a:xfrm>
            <a:off x="713175" y="1112200"/>
            <a:ext cx="7717500" cy="45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ubTitle" idx="1"/>
          </p:nvPr>
        </p:nvSpPr>
        <p:spPr>
          <a:xfrm>
            <a:off x="2994000" y="1793200"/>
            <a:ext cx="3156000" cy="7563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 + text  2">
  <p:cSld name="CUSTOM_1_1_2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oogle Shape;66;p15"/>
          <p:cNvGrpSpPr/>
          <p:nvPr/>
        </p:nvGrpSpPr>
        <p:grpSpPr>
          <a:xfrm>
            <a:off x="6345151" y="1601353"/>
            <a:ext cx="2701195" cy="2419543"/>
            <a:chOff x="-813174" y="1753753"/>
            <a:chExt cx="2701195" cy="2419543"/>
          </a:xfrm>
        </p:grpSpPr>
        <p:sp>
          <p:nvSpPr>
            <p:cNvPr id="67" name="Google Shape;67;p15"/>
            <p:cNvSpPr/>
            <p:nvPr/>
          </p:nvSpPr>
          <p:spPr>
            <a:xfrm rot="4993106">
              <a:off x="224345" y="1781107"/>
              <a:ext cx="626156" cy="2645767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8" name="Google Shape;68;p15"/>
            <p:cNvGrpSpPr/>
            <p:nvPr/>
          </p:nvGrpSpPr>
          <p:grpSpPr>
            <a:xfrm>
              <a:off x="-144996" y="1753753"/>
              <a:ext cx="821067" cy="1785140"/>
              <a:chOff x="5269250" y="2611925"/>
              <a:chExt cx="520750" cy="1132200"/>
            </a:xfrm>
          </p:grpSpPr>
          <p:sp>
            <p:nvSpPr>
              <p:cNvPr id="69" name="Google Shape;69;p15"/>
              <p:cNvSpPr/>
              <p:nvPr/>
            </p:nvSpPr>
            <p:spPr>
              <a:xfrm>
                <a:off x="5269250" y="2611925"/>
                <a:ext cx="520750" cy="1132200"/>
              </a:xfrm>
              <a:custGeom>
                <a:avLst/>
                <a:gdLst/>
                <a:ahLst/>
                <a:cxnLst/>
                <a:rect l="l" t="t" r="r" b="b"/>
                <a:pathLst>
                  <a:path w="20830" h="45288" extrusionOk="0">
                    <a:moveTo>
                      <a:pt x="17134" y="0"/>
                    </a:moveTo>
                    <a:cubicBezTo>
                      <a:pt x="15434" y="1145"/>
                      <a:pt x="13832" y="2878"/>
                      <a:pt x="12458" y="4284"/>
                    </a:cubicBezTo>
                    <a:cubicBezTo>
                      <a:pt x="11706" y="5101"/>
                      <a:pt x="10529" y="6246"/>
                      <a:pt x="10529" y="7227"/>
                    </a:cubicBezTo>
                    <a:cubicBezTo>
                      <a:pt x="10660" y="7946"/>
                      <a:pt x="12033" y="8992"/>
                      <a:pt x="12164" y="9908"/>
                    </a:cubicBezTo>
                    <a:cubicBezTo>
                      <a:pt x="11052" y="9483"/>
                      <a:pt x="10104" y="8339"/>
                      <a:pt x="8960" y="7619"/>
                    </a:cubicBezTo>
                    <a:cubicBezTo>
                      <a:pt x="8077" y="9189"/>
                      <a:pt x="6573" y="10856"/>
                      <a:pt x="6017" y="12720"/>
                    </a:cubicBezTo>
                    <a:cubicBezTo>
                      <a:pt x="5298" y="15336"/>
                      <a:pt x="7194" y="15205"/>
                      <a:pt x="7815" y="17396"/>
                    </a:cubicBezTo>
                    <a:cubicBezTo>
                      <a:pt x="6605" y="17036"/>
                      <a:pt x="5690" y="16382"/>
                      <a:pt x="4611" y="15761"/>
                    </a:cubicBezTo>
                    <a:cubicBezTo>
                      <a:pt x="3303" y="17461"/>
                      <a:pt x="2257" y="20306"/>
                      <a:pt x="1930" y="22497"/>
                    </a:cubicBezTo>
                    <a:cubicBezTo>
                      <a:pt x="2878" y="23183"/>
                      <a:pt x="4186" y="23936"/>
                      <a:pt x="4578" y="24982"/>
                    </a:cubicBezTo>
                    <a:cubicBezTo>
                      <a:pt x="3532" y="24688"/>
                      <a:pt x="2355" y="24361"/>
                      <a:pt x="1112" y="24034"/>
                    </a:cubicBezTo>
                    <a:lnTo>
                      <a:pt x="1112" y="24034"/>
                    </a:lnTo>
                    <a:cubicBezTo>
                      <a:pt x="0" y="27729"/>
                      <a:pt x="1145" y="32372"/>
                      <a:pt x="1570" y="36197"/>
                    </a:cubicBezTo>
                    <a:cubicBezTo>
                      <a:pt x="1962" y="38715"/>
                      <a:pt x="3139" y="42999"/>
                      <a:pt x="4676" y="45255"/>
                    </a:cubicBezTo>
                    <a:lnTo>
                      <a:pt x="4676" y="45287"/>
                    </a:lnTo>
                    <a:cubicBezTo>
                      <a:pt x="9483" y="41723"/>
                      <a:pt x="11281" y="36753"/>
                      <a:pt x="14061" y="31587"/>
                    </a:cubicBezTo>
                    <a:cubicBezTo>
                      <a:pt x="13112" y="30900"/>
                      <a:pt x="11674" y="30246"/>
                      <a:pt x="11216" y="29069"/>
                    </a:cubicBezTo>
                    <a:cubicBezTo>
                      <a:pt x="11385" y="29046"/>
                      <a:pt x="11549" y="29036"/>
                      <a:pt x="11711" y="29036"/>
                    </a:cubicBezTo>
                    <a:cubicBezTo>
                      <a:pt x="12705" y="29036"/>
                      <a:pt x="13580" y="29419"/>
                      <a:pt x="14649" y="29560"/>
                    </a:cubicBezTo>
                    <a:cubicBezTo>
                      <a:pt x="15271" y="27205"/>
                      <a:pt x="16121" y="24884"/>
                      <a:pt x="17102" y="22660"/>
                    </a:cubicBezTo>
                    <a:cubicBezTo>
                      <a:pt x="16088" y="21876"/>
                      <a:pt x="15238" y="20829"/>
                      <a:pt x="14224" y="19848"/>
                    </a:cubicBezTo>
                    <a:cubicBezTo>
                      <a:pt x="14697" y="19754"/>
                      <a:pt x="15123" y="19724"/>
                      <a:pt x="15508" y="19724"/>
                    </a:cubicBezTo>
                    <a:cubicBezTo>
                      <a:pt x="16131" y="19724"/>
                      <a:pt x="16648" y="19801"/>
                      <a:pt x="17086" y="19801"/>
                    </a:cubicBezTo>
                    <a:cubicBezTo>
                      <a:pt x="17966" y="19801"/>
                      <a:pt x="18527" y="19491"/>
                      <a:pt x="18998" y="17625"/>
                    </a:cubicBezTo>
                    <a:cubicBezTo>
                      <a:pt x="19489" y="15663"/>
                      <a:pt x="20012" y="13505"/>
                      <a:pt x="20339" y="11314"/>
                    </a:cubicBezTo>
                    <a:cubicBezTo>
                      <a:pt x="19227" y="10889"/>
                      <a:pt x="17984" y="10758"/>
                      <a:pt x="16873" y="10333"/>
                    </a:cubicBezTo>
                    <a:cubicBezTo>
                      <a:pt x="18213" y="10104"/>
                      <a:pt x="19587" y="10170"/>
                      <a:pt x="20829" y="9843"/>
                    </a:cubicBezTo>
                    <a:cubicBezTo>
                      <a:pt x="20110" y="6867"/>
                      <a:pt x="19064" y="2616"/>
                      <a:pt x="171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15"/>
              <p:cNvSpPr/>
              <p:nvPr/>
            </p:nvSpPr>
            <p:spPr>
              <a:xfrm>
                <a:off x="5375525" y="2730650"/>
                <a:ext cx="309825" cy="998550"/>
              </a:xfrm>
              <a:custGeom>
                <a:avLst/>
                <a:gdLst/>
                <a:ahLst/>
                <a:cxnLst/>
                <a:rect l="l" t="t" r="r" b="b"/>
                <a:pathLst>
                  <a:path w="12393" h="39942" extrusionOk="0">
                    <a:moveTo>
                      <a:pt x="12148" y="1"/>
                    </a:moveTo>
                    <a:cubicBezTo>
                      <a:pt x="12033" y="1"/>
                      <a:pt x="11919" y="74"/>
                      <a:pt x="11902" y="222"/>
                    </a:cubicBezTo>
                    <a:cubicBezTo>
                      <a:pt x="11870" y="2674"/>
                      <a:pt x="10202" y="4865"/>
                      <a:pt x="9156" y="6957"/>
                    </a:cubicBezTo>
                    <a:cubicBezTo>
                      <a:pt x="7979" y="9344"/>
                      <a:pt x="6998" y="11862"/>
                      <a:pt x="6278" y="14413"/>
                    </a:cubicBezTo>
                    <a:cubicBezTo>
                      <a:pt x="5494" y="17127"/>
                      <a:pt x="4872" y="19873"/>
                      <a:pt x="4218" y="22587"/>
                    </a:cubicBezTo>
                    <a:cubicBezTo>
                      <a:pt x="3564" y="25301"/>
                      <a:pt x="2747" y="27852"/>
                      <a:pt x="1864" y="30467"/>
                    </a:cubicBezTo>
                    <a:cubicBezTo>
                      <a:pt x="883" y="33476"/>
                      <a:pt x="0" y="36549"/>
                      <a:pt x="66" y="39721"/>
                    </a:cubicBezTo>
                    <a:cubicBezTo>
                      <a:pt x="82" y="39868"/>
                      <a:pt x="196" y="39942"/>
                      <a:pt x="311" y="39942"/>
                    </a:cubicBezTo>
                    <a:cubicBezTo>
                      <a:pt x="425" y="39942"/>
                      <a:pt x="540" y="39868"/>
                      <a:pt x="556" y="39721"/>
                    </a:cubicBezTo>
                    <a:cubicBezTo>
                      <a:pt x="491" y="36844"/>
                      <a:pt x="1243" y="34064"/>
                      <a:pt x="2126" y="31350"/>
                    </a:cubicBezTo>
                    <a:cubicBezTo>
                      <a:pt x="3008" y="28604"/>
                      <a:pt x="3891" y="26020"/>
                      <a:pt x="4578" y="23274"/>
                    </a:cubicBezTo>
                    <a:cubicBezTo>
                      <a:pt x="5853" y="17911"/>
                      <a:pt x="7030" y="12483"/>
                      <a:pt x="9450" y="7481"/>
                    </a:cubicBezTo>
                    <a:cubicBezTo>
                      <a:pt x="10562" y="5192"/>
                      <a:pt x="12360" y="2870"/>
                      <a:pt x="12393" y="222"/>
                    </a:cubicBezTo>
                    <a:cubicBezTo>
                      <a:pt x="12377" y="74"/>
                      <a:pt x="12262" y="1"/>
                      <a:pt x="12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71;p15"/>
              <p:cNvSpPr/>
              <p:nvPr/>
            </p:nvSpPr>
            <p:spPr>
              <a:xfrm>
                <a:off x="5600650" y="2767750"/>
                <a:ext cx="114650" cy="87200"/>
              </a:xfrm>
              <a:custGeom>
                <a:avLst/>
                <a:gdLst/>
                <a:ahLst/>
                <a:cxnLst/>
                <a:rect l="l" t="t" r="r" b="b"/>
                <a:pathLst>
                  <a:path w="4586" h="3488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314" y="1353"/>
                      <a:pt x="739" y="2400"/>
                      <a:pt x="1295" y="3348"/>
                    </a:cubicBezTo>
                    <a:cubicBezTo>
                      <a:pt x="1322" y="3429"/>
                      <a:pt x="1415" y="3487"/>
                      <a:pt x="1502" y="3487"/>
                    </a:cubicBezTo>
                    <a:cubicBezTo>
                      <a:pt x="1521" y="3487"/>
                      <a:pt x="1539" y="3485"/>
                      <a:pt x="1557" y="3479"/>
                    </a:cubicBezTo>
                    <a:cubicBezTo>
                      <a:pt x="2570" y="3119"/>
                      <a:pt x="3519" y="2596"/>
                      <a:pt x="4369" y="1942"/>
                    </a:cubicBezTo>
                    <a:cubicBezTo>
                      <a:pt x="4586" y="1807"/>
                      <a:pt x="4443" y="1469"/>
                      <a:pt x="4239" y="1469"/>
                    </a:cubicBezTo>
                    <a:cubicBezTo>
                      <a:pt x="4197" y="1469"/>
                      <a:pt x="4152" y="1483"/>
                      <a:pt x="4107" y="1517"/>
                    </a:cubicBezTo>
                    <a:cubicBezTo>
                      <a:pt x="3346" y="2095"/>
                      <a:pt x="2500" y="2560"/>
                      <a:pt x="1622" y="2912"/>
                    </a:cubicBezTo>
                    <a:lnTo>
                      <a:pt x="1622" y="2912"/>
                    </a:lnTo>
                    <a:cubicBezTo>
                      <a:pt x="1144" y="2047"/>
                      <a:pt x="755" y="1126"/>
                      <a:pt x="510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72;p15"/>
              <p:cNvSpPr/>
              <p:nvPr/>
            </p:nvSpPr>
            <p:spPr>
              <a:xfrm>
                <a:off x="5514125" y="2889900"/>
                <a:ext cx="183650" cy="111475"/>
              </a:xfrm>
              <a:custGeom>
                <a:avLst/>
                <a:gdLst/>
                <a:ahLst/>
                <a:cxnLst/>
                <a:rect l="l" t="t" r="r" b="b"/>
                <a:pathLst>
                  <a:path w="7346" h="4459" extrusionOk="0">
                    <a:moveTo>
                      <a:pt x="351" y="1"/>
                    </a:moveTo>
                    <a:cubicBezTo>
                      <a:pt x="183" y="1"/>
                      <a:pt x="0" y="188"/>
                      <a:pt x="113" y="391"/>
                    </a:cubicBezTo>
                    <a:cubicBezTo>
                      <a:pt x="734" y="1666"/>
                      <a:pt x="1192" y="3072"/>
                      <a:pt x="1879" y="4348"/>
                    </a:cubicBezTo>
                    <a:cubicBezTo>
                      <a:pt x="1928" y="4421"/>
                      <a:pt x="1995" y="4458"/>
                      <a:pt x="2081" y="4458"/>
                    </a:cubicBezTo>
                    <a:cubicBezTo>
                      <a:pt x="2110" y="4458"/>
                      <a:pt x="2140" y="4454"/>
                      <a:pt x="2173" y="4446"/>
                    </a:cubicBezTo>
                    <a:cubicBezTo>
                      <a:pt x="3906" y="3988"/>
                      <a:pt x="5574" y="3269"/>
                      <a:pt x="7143" y="2386"/>
                    </a:cubicBezTo>
                    <a:cubicBezTo>
                      <a:pt x="7345" y="2212"/>
                      <a:pt x="7190" y="1911"/>
                      <a:pt x="6971" y="1911"/>
                    </a:cubicBezTo>
                    <a:cubicBezTo>
                      <a:pt x="6942" y="1911"/>
                      <a:pt x="6912" y="1917"/>
                      <a:pt x="6882" y="1928"/>
                    </a:cubicBezTo>
                    <a:cubicBezTo>
                      <a:pt x="5403" y="2777"/>
                      <a:pt x="3864" y="3445"/>
                      <a:pt x="2235" y="3902"/>
                    </a:cubicBezTo>
                    <a:lnTo>
                      <a:pt x="2235" y="3902"/>
                    </a:lnTo>
                    <a:cubicBezTo>
                      <a:pt x="1576" y="2677"/>
                      <a:pt x="1161" y="1344"/>
                      <a:pt x="538" y="130"/>
                    </a:cubicBezTo>
                    <a:cubicBezTo>
                      <a:pt x="498" y="38"/>
                      <a:pt x="426" y="1"/>
                      <a:pt x="35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15"/>
              <p:cNvSpPr/>
              <p:nvPr/>
            </p:nvSpPr>
            <p:spPr>
              <a:xfrm>
                <a:off x="5488175" y="3009725"/>
                <a:ext cx="135550" cy="113975"/>
              </a:xfrm>
              <a:custGeom>
                <a:avLst/>
                <a:gdLst/>
                <a:ahLst/>
                <a:cxnLst/>
                <a:rect l="l" t="t" r="r" b="b"/>
                <a:pathLst>
                  <a:path w="5422" h="4559" extrusionOk="0">
                    <a:moveTo>
                      <a:pt x="275" y="1"/>
                    </a:moveTo>
                    <a:cubicBezTo>
                      <a:pt x="133" y="1"/>
                      <a:pt x="1" y="114"/>
                      <a:pt x="39" y="307"/>
                    </a:cubicBezTo>
                    <a:cubicBezTo>
                      <a:pt x="399" y="1713"/>
                      <a:pt x="857" y="3086"/>
                      <a:pt x="1413" y="4459"/>
                    </a:cubicBezTo>
                    <a:cubicBezTo>
                      <a:pt x="1455" y="4523"/>
                      <a:pt x="1538" y="4559"/>
                      <a:pt x="1627" y="4559"/>
                    </a:cubicBezTo>
                    <a:cubicBezTo>
                      <a:pt x="1676" y="4559"/>
                      <a:pt x="1726" y="4548"/>
                      <a:pt x="1772" y="4525"/>
                    </a:cubicBezTo>
                    <a:cubicBezTo>
                      <a:pt x="2851" y="3707"/>
                      <a:pt x="4028" y="3053"/>
                      <a:pt x="5173" y="2367"/>
                    </a:cubicBezTo>
                    <a:cubicBezTo>
                      <a:pt x="5421" y="2201"/>
                      <a:pt x="5274" y="1872"/>
                      <a:pt x="5044" y="1872"/>
                    </a:cubicBezTo>
                    <a:cubicBezTo>
                      <a:pt x="5002" y="1872"/>
                      <a:pt x="4957" y="1884"/>
                      <a:pt x="4911" y="1909"/>
                    </a:cubicBezTo>
                    <a:cubicBezTo>
                      <a:pt x="3853" y="2574"/>
                      <a:pt x="2767" y="3183"/>
                      <a:pt x="1756" y="3918"/>
                    </a:cubicBezTo>
                    <a:lnTo>
                      <a:pt x="1756" y="3918"/>
                    </a:lnTo>
                    <a:cubicBezTo>
                      <a:pt x="1256" y="2670"/>
                      <a:pt x="864" y="1423"/>
                      <a:pt x="530" y="176"/>
                    </a:cubicBezTo>
                    <a:cubicBezTo>
                      <a:pt x="476" y="55"/>
                      <a:pt x="373" y="1"/>
                      <a:pt x="2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15"/>
              <p:cNvSpPr/>
              <p:nvPr/>
            </p:nvSpPr>
            <p:spPr>
              <a:xfrm>
                <a:off x="5411050" y="3114850"/>
                <a:ext cx="205350" cy="166000"/>
              </a:xfrm>
              <a:custGeom>
                <a:avLst/>
                <a:gdLst/>
                <a:ahLst/>
                <a:cxnLst/>
                <a:rect l="l" t="t" r="r" b="b"/>
                <a:pathLst>
                  <a:path w="8214" h="6640" extrusionOk="0">
                    <a:moveTo>
                      <a:pt x="360" y="1"/>
                    </a:moveTo>
                    <a:cubicBezTo>
                      <a:pt x="177" y="1"/>
                      <a:pt x="1" y="201"/>
                      <a:pt x="116" y="385"/>
                    </a:cubicBezTo>
                    <a:lnTo>
                      <a:pt x="149" y="385"/>
                    </a:lnTo>
                    <a:cubicBezTo>
                      <a:pt x="1359" y="2282"/>
                      <a:pt x="1882" y="4538"/>
                      <a:pt x="2993" y="6500"/>
                    </a:cubicBezTo>
                    <a:cubicBezTo>
                      <a:pt x="3047" y="6581"/>
                      <a:pt x="3145" y="6639"/>
                      <a:pt x="3233" y="6639"/>
                    </a:cubicBezTo>
                    <a:cubicBezTo>
                      <a:pt x="3252" y="6639"/>
                      <a:pt x="3270" y="6636"/>
                      <a:pt x="3288" y="6631"/>
                    </a:cubicBezTo>
                    <a:cubicBezTo>
                      <a:pt x="4955" y="5977"/>
                      <a:pt x="6525" y="5159"/>
                      <a:pt x="7996" y="4146"/>
                    </a:cubicBezTo>
                    <a:cubicBezTo>
                      <a:pt x="8213" y="4010"/>
                      <a:pt x="8071" y="3672"/>
                      <a:pt x="7866" y="3672"/>
                    </a:cubicBezTo>
                    <a:cubicBezTo>
                      <a:pt x="7824" y="3672"/>
                      <a:pt x="7780" y="3687"/>
                      <a:pt x="7735" y="3720"/>
                    </a:cubicBezTo>
                    <a:cubicBezTo>
                      <a:pt x="6347" y="4667"/>
                      <a:pt x="4868" y="5461"/>
                      <a:pt x="3327" y="6073"/>
                    </a:cubicBezTo>
                    <a:lnTo>
                      <a:pt x="3327" y="6073"/>
                    </a:lnTo>
                    <a:cubicBezTo>
                      <a:pt x="2277" y="4151"/>
                      <a:pt x="1750" y="1967"/>
                      <a:pt x="574" y="124"/>
                    </a:cubicBezTo>
                    <a:cubicBezTo>
                      <a:pt x="516" y="36"/>
                      <a:pt x="437" y="1"/>
                      <a:pt x="36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15"/>
              <p:cNvSpPr/>
              <p:nvPr/>
            </p:nvSpPr>
            <p:spPr>
              <a:xfrm>
                <a:off x="5372575" y="3295825"/>
                <a:ext cx="183550" cy="154825"/>
              </a:xfrm>
              <a:custGeom>
                <a:avLst/>
                <a:gdLst/>
                <a:ahLst/>
                <a:cxnLst/>
                <a:rect l="l" t="t" r="r" b="b"/>
                <a:pathLst>
                  <a:path w="7342" h="6193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543" y="2334"/>
                      <a:pt x="1393" y="4296"/>
                      <a:pt x="2505" y="6095"/>
                    </a:cubicBezTo>
                    <a:cubicBezTo>
                      <a:pt x="2538" y="6160"/>
                      <a:pt x="2636" y="6193"/>
                      <a:pt x="2734" y="6193"/>
                    </a:cubicBezTo>
                    <a:cubicBezTo>
                      <a:pt x="4238" y="5997"/>
                      <a:pt x="5677" y="5572"/>
                      <a:pt x="7083" y="4950"/>
                    </a:cubicBezTo>
                    <a:cubicBezTo>
                      <a:pt x="7341" y="4836"/>
                      <a:pt x="7172" y="4469"/>
                      <a:pt x="6927" y="4469"/>
                    </a:cubicBezTo>
                    <a:cubicBezTo>
                      <a:pt x="6893" y="4469"/>
                      <a:pt x="6858" y="4476"/>
                      <a:pt x="6821" y="4493"/>
                    </a:cubicBezTo>
                    <a:cubicBezTo>
                      <a:pt x="5555" y="5094"/>
                      <a:pt x="4228" y="5481"/>
                      <a:pt x="2869" y="5683"/>
                    </a:cubicBezTo>
                    <a:lnTo>
                      <a:pt x="2869" y="5683"/>
                    </a:lnTo>
                    <a:cubicBezTo>
                      <a:pt x="1805" y="3960"/>
                      <a:pt x="1019" y="2114"/>
                      <a:pt x="511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76;p15"/>
              <p:cNvSpPr/>
              <p:nvPr/>
            </p:nvSpPr>
            <p:spPr>
              <a:xfrm>
                <a:off x="5353925" y="3462025"/>
                <a:ext cx="150050" cy="97700"/>
              </a:xfrm>
              <a:custGeom>
                <a:avLst/>
                <a:gdLst/>
                <a:ahLst/>
                <a:cxnLst/>
                <a:rect l="l" t="t" r="r" b="b"/>
                <a:pathLst>
                  <a:path w="6002" h="3908" extrusionOk="0">
                    <a:moveTo>
                      <a:pt x="308" y="0"/>
                    </a:moveTo>
                    <a:cubicBezTo>
                      <a:pt x="149" y="0"/>
                      <a:pt x="0" y="119"/>
                      <a:pt x="79" y="297"/>
                    </a:cubicBezTo>
                    <a:lnTo>
                      <a:pt x="79" y="330"/>
                    </a:lnTo>
                    <a:cubicBezTo>
                      <a:pt x="308" y="885"/>
                      <a:pt x="439" y="1474"/>
                      <a:pt x="603" y="2063"/>
                    </a:cubicBezTo>
                    <a:cubicBezTo>
                      <a:pt x="766" y="2553"/>
                      <a:pt x="962" y="3240"/>
                      <a:pt x="1420" y="3599"/>
                    </a:cubicBezTo>
                    <a:cubicBezTo>
                      <a:pt x="1724" y="3831"/>
                      <a:pt x="2095" y="3908"/>
                      <a:pt x="2477" y="3908"/>
                    </a:cubicBezTo>
                    <a:cubicBezTo>
                      <a:pt x="2794" y="3908"/>
                      <a:pt x="3118" y="3855"/>
                      <a:pt x="3415" y="3796"/>
                    </a:cubicBezTo>
                    <a:cubicBezTo>
                      <a:pt x="4199" y="3599"/>
                      <a:pt x="4951" y="3371"/>
                      <a:pt x="5704" y="3076"/>
                    </a:cubicBezTo>
                    <a:cubicBezTo>
                      <a:pt x="6001" y="2987"/>
                      <a:pt x="5920" y="2573"/>
                      <a:pt x="5656" y="2573"/>
                    </a:cubicBezTo>
                    <a:cubicBezTo>
                      <a:pt x="5630" y="2573"/>
                      <a:pt x="5602" y="2577"/>
                      <a:pt x="5573" y="2586"/>
                    </a:cubicBezTo>
                    <a:cubicBezTo>
                      <a:pt x="4919" y="2815"/>
                      <a:pt x="4232" y="3076"/>
                      <a:pt x="3545" y="3240"/>
                    </a:cubicBezTo>
                    <a:cubicBezTo>
                      <a:pt x="3235" y="3313"/>
                      <a:pt x="2843" y="3406"/>
                      <a:pt x="2472" y="3406"/>
                    </a:cubicBezTo>
                    <a:cubicBezTo>
                      <a:pt x="2179" y="3406"/>
                      <a:pt x="1898" y="3348"/>
                      <a:pt x="1682" y="3174"/>
                    </a:cubicBezTo>
                    <a:cubicBezTo>
                      <a:pt x="1518" y="3011"/>
                      <a:pt x="1420" y="2815"/>
                      <a:pt x="1355" y="2618"/>
                    </a:cubicBezTo>
                    <a:cubicBezTo>
                      <a:pt x="1224" y="2324"/>
                      <a:pt x="1126" y="2030"/>
                      <a:pt x="1060" y="1736"/>
                    </a:cubicBezTo>
                    <a:cubicBezTo>
                      <a:pt x="897" y="1212"/>
                      <a:pt x="766" y="689"/>
                      <a:pt x="570" y="166"/>
                    </a:cubicBezTo>
                    <a:cubicBezTo>
                      <a:pt x="518" y="50"/>
                      <a:pt x="411" y="0"/>
                      <a:pt x="30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7" name="Google Shape;77;p15"/>
            <p:cNvGrpSpPr/>
            <p:nvPr/>
          </p:nvGrpSpPr>
          <p:grpSpPr>
            <a:xfrm rot="5165891">
              <a:off x="-51172" y="2432185"/>
              <a:ext cx="1070081" cy="1187666"/>
              <a:chOff x="6073625" y="2772425"/>
              <a:chExt cx="837925" cy="930000"/>
            </a:xfrm>
          </p:grpSpPr>
          <p:sp>
            <p:nvSpPr>
              <p:cNvPr id="78" name="Google Shape;78;p15"/>
              <p:cNvSpPr/>
              <p:nvPr/>
            </p:nvSpPr>
            <p:spPr>
              <a:xfrm>
                <a:off x="6073625" y="2772425"/>
                <a:ext cx="837925" cy="930000"/>
              </a:xfrm>
              <a:custGeom>
                <a:avLst/>
                <a:gdLst/>
                <a:ahLst/>
                <a:cxnLst/>
                <a:rect l="l" t="t" r="r" b="b"/>
                <a:pathLst>
                  <a:path w="33517" h="37200" extrusionOk="0">
                    <a:moveTo>
                      <a:pt x="2277" y="1"/>
                    </a:moveTo>
                    <a:cubicBezTo>
                      <a:pt x="1494" y="1"/>
                      <a:pt x="733" y="50"/>
                      <a:pt x="1" y="153"/>
                    </a:cubicBezTo>
                    <a:cubicBezTo>
                      <a:pt x="1" y="9864"/>
                      <a:pt x="4546" y="33930"/>
                      <a:pt x="32176" y="37200"/>
                    </a:cubicBezTo>
                    <a:cubicBezTo>
                      <a:pt x="33516" y="30399"/>
                      <a:pt x="32176" y="21668"/>
                      <a:pt x="29167" y="15390"/>
                    </a:cubicBezTo>
                    <a:cubicBezTo>
                      <a:pt x="25143" y="7584"/>
                      <a:pt x="11991" y="1"/>
                      <a:pt x="227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15"/>
              <p:cNvSpPr/>
              <p:nvPr/>
            </p:nvSpPr>
            <p:spPr>
              <a:xfrm>
                <a:off x="6202150" y="2858025"/>
                <a:ext cx="677700" cy="830775"/>
              </a:xfrm>
              <a:custGeom>
                <a:avLst/>
                <a:gdLst/>
                <a:ahLst/>
                <a:cxnLst/>
                <a:rect l="l" t="t" r="r" b="b"/>
                <a:pathLst>
                  <a:path w="27108" h="33231" extrusionOk="0">
                    <a:moveTo>
                      <a:pt x="360" y="0"/>
                    </a:moveTo>
                    <a:cubicBezTo>
                      <a:pt x="191" y="0"/>
                      <a:pt x="1" y="188"/>
                      <a:pt x="91" y="391"/>
                    </a:cubicBezTo>
                    <a:cubicBezTo>
                      <a:pt x="1072" y="2549"/>
                      <a:pt x="3132" y="3988"/>
                      <a:pt x="4636" y="5721"/>
                    </a:cubicBezTo>
                    <a:cubicBezTo>
                      <a:pt x="6500" y="7879"/>
                      <a:pt x="8298" y="10037"/>
                      <a:pt x="10097" y="12260"/>
                    </a:cubicBezTo>
                    <a:cubicBezTo>
                      <a:pt x="13661" y="16707"/>
                      <a:pt x="17552" y="20860"/>
                      <a:pt x="21018" y="25340"/>
                    </a:cubicBezTo>
                    <a:cubicBezTo>
                      <a:pt x="22947" y="27858"/>
                      <a:pt x="24811" y="30441"/>
                      <a:pt x="26544" y="33122"/>
                    </a:cubicBezTo>
                    <a:cubicBezTo>
                      <a:pt x="26592" y="33199"/>
                      <a:pt x="26665" y="33230"/>
                      <a:pt x="26740" y="33230"/>
                    </a:cubicBezTo>
                    <a:cubicBezTo>
                      <a:pt x="26920" y="33230"/>
                      <a:pt x="27108" y="33045"/>
                      <a:pt x="26969" y="32860"/>
                    </a:cubicBezTo>
                    <a:lnTo>
                      <a:pt x="26969" y="32828"/>
                    </a:lnTo>
                    <a:cubicBezTo>
                      <a:pt x="23896" y="28119"/>
                      <a:pt x="20495" y="23639"/>
                      <a:pt x="16833" y="19389"/>
                    </a:cubicBezTo>
                    <a:cubicBezTo>
                      <a:pt x="15002" y="17231"/>
                      <a:pt x="13072" y="15138"/>
                      <a:pt x="11307" y="12914"/>
                    </a:cubicBezTo>
                    <a:cubicBezTo>
                      <a:pt x="9508" y="10724"/>
                      <a:pt x="7775" y="8467"/>
                      <a:pt x="5879" y="6375"/>
                    </a:cubicBezTo>
                    <a:cubicBezTo>
                      <a:pt x="4963" y="5328"/>
                      <a:pt x="4048" y="4347"/>
                      <a:pt x="3067" y="3367"/>
                    </a:cubicBezTo>
                    <a:cubicBezTo>
                      <a:pt x="2119" y="2418"/>
                      <a:pt x="1105" y="1405"/>
                      <a:pt x="549" y="129"/>
                    </a:cubicBezTo>
                    <a:cubicBezTo>
                      <a:pt x="508" y="38"/>
                      <a:pt x="437" y="0"/>
                      <a:pt x="36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15"/>
              <p:cNvSpPr/>
              <p:nvPr/>
            </p:nvSpPr>
            <p:spPr>
              <a:xfrm>
                <a:off x="6166500" y="2859000"/>
                <a:ext cx="206350" cy="188800"/>
              </a:xfrm>
              <a:custGeom>
                <a:avLst/>
                <a:gdLst/>
                <a:ahLst/>
                <a:cxnLst/>
                <a:rect l="l" t="t" r="r" b="b"/>
                <a:pathLst>
                  <a:path w="8254" h="7552" extrusionOk="0">
                    <a:moveTo>
                      <a:pt x="8008" y="0"/>
                    </a:moveTo>
                    <a:cubicBezTo>
                      <a:pt x="7893" y="0"/>
                      <a:pt x="7779" y="74"/>
                      <a:pt x="7763" y="221"/>
                    </a:cubicBezTo>
                    <a:lnTo>
                      <a:pt x="7763" y="6990"/>
                    </a:lnTo>
                    <a:lnTo>
                      <a:pt x="7763" y="6990"/>
                    </a:lnTo>
                    <a:cubicBezTo>
                      <a:pt x="5340" y="6458"/>
                      <a:pt x="2889" y="5954"/>
                      <a:pt x="438" y="5420"/>
                    </a:cubicBezTo>
                    <a:cubicBezTo>
                      <a:pt x="418" y="5416"/>
                      <a:pt x="398" y="5414"/>
                      <a:pt x="379" y="5414"/>
                    </a:cubicBezTo>
                    <a:cubicBezTo>
                      <a:pt x="97" y="5414"/>
                      <a:pt x="1" y="5849"/>
                      <a:pt x="307" y="5911"/>
                    </a:cubicBezTo>
                    <a:cubicBezTo>
                      <a:pt x="2858" y="6467"/>
                      <a:pt x="5408" y="6990"/>
                      <a:pt x="7926" y="7546"/>
                    </a:cubicBezTo>
                    <a:cubicBezTo>
                      <a:pt x="7947" y="7550"/>
                      <a:pt x="7968" y="7552"/>
                      <a:pt x="7989" y="7552"/>
                    </a:cubicBezTo>
                    <a:cubicBezTo>
                      <a:pt x="8129" y="7552"/>
                      <a:pt x="8253" y="7459"/>
                      <a:pt x="8253" y="7317"/>
                    </a:cubicBezTo>
                    <a:lnTo>
                      <a:pt x="8253" y="221"/>
                    </a:lnTo>
                    <a:cubicBezTo>
                      <a:pt x="8237" y="74"/>
                      <a:pt x="8122" y="0"/>
                      <a:pt x="80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15"/>
              <p:cNvSpPr/>
              <p:nvPr/>
            </p:nvSpPr>
            <p:spPr>
              <a:xfrm>
                <a:off x="6214675" y="2967100"/>
                <a:ext cx="322075" cy="244250"/>
              </a:xfrm>
              <a:custGeom>
                <a:avLst/>
                <a:gdLst/>
                <a:ahLst/>
                <a:cxnLst/>
                <a:rect l="l" t="t" r="r" b="b"/>
                <a:pathLst>
                  <a:path w="12883" h="9770" extrusionOk="0">
                    <a:moveTo>
                      <a:pt x="12645" y="1"/>
                    </a:moveTo>
                    <a:cubicBezTo>
                      <a:pt x="12522" y="1"/>
                      <a:pt x="12392" y="83"/>
                      <a:pt x="12375" y="246"/>
                    </a:cubicBezTo>
                    <a:cubicBezTo>
                      <a:pt x="12089" y="3265"/>
                      <a:pt x="11587" y="6222"/>
                      <a:pt x="11049" y="9208"/>
                    </a:cubicBezTo>
                    <a:lnTo>
                      <a:pt x="11049" y="9208"/>
                    </a:lnTo>
                    <a:cubicBezTo>
                      <a:pt x="7542" y="8426"/>
                      <a:pt x="3976" y="7916"/>
                      <a:pt x="440" y="7374"/>
                    </a:cubicBezTo>
                    <a:cubicBezTo>
                      <a:pt x="420" y="7370"/>
                      <a:pt x="400" y="7368"/>
                      <a:pt x="382" y="7368"/>
                    </a:cubicBezTo>
                    <a:cubicBezTo>
                      <a:pt x="99" y="7368"/>
                      <a:pt x="1" y="7803"/>
                      <a:pt x="277" y="7865"/>
                    </a:cubicBezTo>
                    <a:cubicBezTo>
                      <a:pt x="3939" y="8421"/>
                      <a:pt x="7601" y="8944"/>
                      <a:pt x="11198" y="9761"/>
                    </a:cubicBezTo>
                    <a:cubicBezTo>
                      <a:pt x="11221" y="9767"/>
                      <a:pt x="11243" y="9770"/>
                      <a:pt x="11265" y="9770"/>
                    </a:cubicBezTo>
                    <a:cubicBezTo>
                      <a:pt x="11371" y="9770"/>
                      <a:pt x="11465" y="9706"/>
                      <a:pt x="11492" y="9598"/>
                    </a:cubicBezTo>
                    <a:cubicBezTo>
                      <a:pt x="12081" y="6491"/>
                      <a:pt x="12571" y="3385"/>
                      <a:pt x="12866" y="246"/>
                    </a:cubicBezTo>
                    <a:cubicBezTo>
                      <a:pt x="12882" y="83"/>
                      <a:pt x="12768" y="1"/>
                      <a:pt x="126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82;p15"/>
              <p:cNvSpPr/>
              <p:nvPr/>
            </p:nvSpPr>
            <p:spPr>
              <a:xfrm>
                <a:off x="6311500" y="3103375"/>
                <a:ext cx="383250" cy="278625"/>
              </a:xfrm>
              <a:custGeom>
                <a:avLst/>
                <a:gdLst/>
                <a:ahLst/>
                <a:cxnLst/>
                <a:rect l="l" t="t" r="r" b="b"/>
                <a:pathLst>
                  <a:path w="15330" h="11145" extrusionOk="0">
                    <a:moveTo>
                      <a:pt x="15026" y="1"/>
                    </a:moveTo>
                    <a:cubicBezTo>
                      <a:pt x="14923" y="1"/>
                      <a:pt x="14820" y="58"/>
                      <a:pt x="14780" y="190"/>
                    </a:cubicBezTo>
                    <a:cubicBezTo>
                      <a:pt x="13658" y="3556"/>
                      <a:pt x="13165" y="7110"/>
                      <a:pt x="12622" y="10606"/>
                    </a:cubicBezTo>
                    <a:lnTo>
                      <a:pt x="12622" y="10606"/>
                    </a:lnTo>
                    <a:cubicBezTo>
                      <a:pt x="8513" y="10339"/>
                      <a:pt x="4404" y="9804"/>
                      <a:pt x="295" y="9804"/>
                    </a:cubicBezTo>
                    <a:cubicBezTo>
                      <a:pt x="1" y="9836"/>
                      <a:pt x="1" y="10294"/>
                      <a:pt x="295" y="10327"/>
                    </a:cubicBezTo>
                    <a:cubicBezTo>
                      <a:pt x="4480" y="10327"/>
                      <a:pt x="8666" y="10850"/>
                      <a:pt x="12851" y="11144"/>
                    </a:cubicBezTo>
                    <a:cubicBezTo>
                      <a:pt x="12949" y="11144"/>
                      <a:pt x="13047" y="11046"/>
                      <a:pt x="13080" y="10948"/>
                    </a:cubicBezTo>
                    <a:cubicBezTo>
                      <a:pt x="13636" y="7384"/>
                      <a:pt x="14126" y="3754"/>
                      <a:pt x="15271" y="321"/>
                    </a:cubicBezTo>
                    <a:cubicBezTo>
                      <a:pt x="15329" y="126"/>
                      <a:pt x="15179" y="1"/>
                      <a:pt x="150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3" name="Google Shape;83;p15"/>
            <p:cNvGrpSpPr/>
            <p:nvPr/>
          </p:nvGrpSpPr>
          <p:grpSpPr>
            <a:xfrm rot="4398606">
              <a:off x="-2434" y="2904431"/>
              <a:ext cx="1017753" cy="1214156"/>
              <a:chOff x="3711575" y="2879575"/>
              <a:chExt cx="753325" cy="898700"/>
            </a:xfrm>
          </p:grpSpPr>
          <p:sp>
            <p:nvSpPr>
              <p:cNvPr id="84" name="Google Shape;84;p15"/>
              <p:cNvSpPr/>
              <p:nvPr/>
            </p:nvSpPr>
            <p:spPr>
              <a:xfrm>
                <a:off x="3711575" y="2990850"/>
                <a:ext cx="667200" cy="787425"/>
              </a:xfrm>
              <a:custGeom>
                <a:avLst/>
                <a:gdLst/>
                <a:ahLst/>
                <a:cxnLst/>
                <a:rect l="l" t="t" r="r" b="b"/>
                <a:pathLst>
                  <a:path w="26688" h="31497" extrusionOk="0">
                    <a:moveTo>
                      <a:pt x="26340" y="0"/>
                    </a:moveTo>
                    <a:cubicBezTo>
                      <a:pt x="26298" y="0"/>
                      <a:pt x="26253" y="15"/>
                      <a:pt x="26209" y="48"/>
                    </a:cubicBezTo>
                    <a:cubicBezTo>
                      <a:pt x="23756" y="1781"/>
                      <a:pt x="21304" y="3351"/>
                      <a:pt x="19113" y="5378"/>
                    </a:cubicBezTo>
                    <a:cubicBezTo>
                      <a:pt x="17249" y="7144"/>
                      <a:pt x="15549" y="9040"/>
                      <a:pt x="14012" y="11067"/>
                    </a:cubicBezTo>
                    <a:cubicBezTo>
                      <a:pt x="10873" y="15122"/>
                      <a:pt x="8290" y="19569"/>
                      <a:pt x="5478" y="23820"/>
                    </a:cubicBezTo>
                    <a:cubicBezTo>
                      <a:pt x="3843" y="26337"/>
                      <a:pt x="2077" y="28757"/>
                      <a:pt x="148" y="31046"/>
                    </a:cubicBezTo>
                    <a:cubicBezTo>
                      <a:pt x="0" y="31243"/>
                      <a:pt x="169" y="31497"/>
                      <a:pt x="344" y="31497"/>
                    </a:cubicBezTo>
                    <a:cubicBezTo>
                      <a:pt x="402" y="31497"/>
                      <a:pt x="460" y="31470"/>
                      <a:pt x="508" y="31406"/>
                    </a:cubicBezTo>
                    <a:lnTo>
                      <a:pt x="540" y="31406"/>
                    </a:lnTo>
                    <a:cubicBezTo>
                      <a:pt x="7178" y="23558"/>
                      <a:pt x="11265" y="13814"/>
                      <a:pt x="18655" y="6555"/>
                    </a:cubicBezTo>
                    <a:cubicBezTo>
                      <a:pt x="19734" y="5476"/>
                      <a:pt x="20879" y="4462"/>
                      <a:pt x="22121" y="3547"/>
                    </a:cubicBezTo>
                    <a:cubicBezTo>
                      <a:pt x="23527" y="2468"/>
                      <a:pt x="25031" y="1520"/>
                      <a:pt x="26470" y="506"/>
                    </a:cubicBezTo>
                    <a:cubicBezTo>
                      <a:pt x="26687" y="343"/>
                      <a:pt x="26544" y="0"/>
                      <a:pt x="263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960350" y="2931500"/>
                <a:ext cx="151250" cy="476475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19059" extrusionOk="0">
                    <a:moveTo>
                      <a:pt x="5738" y="0"/>
                    </a:moveTo>
                    <a:cubicBezTo>
                      <a:pt x="5638" y="0"/>
                      <a:pt x="5538" y="50"/>
                      <a:pt x="5500" y="166"/>
                    </a:cubicBezTo>
                    <a:cubicBezTo>
                      <a:pt x="4421" y="3207"/>
                      <a:pt x="3080" y="6150"/>
                      <a:pt x="2132" y="9223"/>
                    </a:cubicBezTo>
                    <a:cubicBezTo>
                      <a:pt x="1184" y="12297"/>
                      <a:pt x="824" y="15600"/>
                      <a:pt x="39" y="18739"/>
                    </a:cubicBezTo>
                    <a:cubicBezTo>
                      <a:pt x="0" y="18934"/>
                      <a:pt x="159" y="19059"/>
                      <a:pt x="307" y="19059"/>
                    </a:cubicBezTo>
                    <a:cubicBezTo>
                      <a:pt x="408" y="19059"/>
                      <a:pt x="503" y="19001"/>
                      <a:pt x="530" y="18869"/>
                    </a:cubicBezTo>
                    <a:cubicBezTo>
                      <a:pt x="1314" y="15730"/>
                      <a:pt x="1674" y="12460"/>
                      <a:pt x="2622" y="9354"/>
                    </a:cubicBezTo>
                    <a:cubicBezTo>
                      <a:pt x="3571" y="6215"/>
                      <a:pt x="4911" y="3338"/>
                      <a:pt x="5990" y="297"/>
                    </a:cubicBezTo>
                    <a:cubicBezTo>
                      <a:pt x="6050" y="118"/>
                      <a:pt x="5893" y="0"/>
                      <a:pt x="57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3965050" y="3140425"/>
                <a:ext cx="445450" cy="274450"/>
              </a:xfrm>
              <a:custGeom>
                <a:avLst/>
                <a:gdLst/>
                <a:ahLst/>
                <a:cxnLst/>
                <a:rect l="l" t="t" r="r" b="b"/>
                <a:pathLst>
                  <a:path w="17818" h="10978" extrusionOk="0">
                    <a:moveTo>
                      <a:pt x="17458" y="1"/>
                    </a:moveTo>
                    <a:cubicBezTo>
                      <a:pt x="17412" y="1"/>
                      <a:pt x="17363" y="15"/>
                      <a:pt x="17312" y="49"/>
                    </a:cubicBezTo>
                    <a:cubicBezTo>
                      <a:pt x="14467" y="1782"/>
                      <a:pt x="11165" y="2501"/>
                      <a:pt x="8189" y="4005"/>
                    </a:cubicBezTo>
                    <a:cubicBezTo>
                      <a:pt x="5116" y="5575"/>
                      <a:pt x="2565" y="8093"/>
                      <a:pt x="178" y="10545"/>
                    </a:cubicBezTo>
                    <a:cubicBezTo>
                      <a:pt x="1" y="10722"/>
                      <a:pt x="177" y="10978"/>
                      <a:pt x="371" y="10978"/>
                    </a:cubicBezTo>
                    <a:cubicBezTo>
                      <a:pt x="428" y="10978"/>
                      <a:pt x="486" y="10956"/>
                      <a:pt x="538" y="10905"/>
                    </a:cubicBezTo>
                    <a:lnTo>
                      <a:pt x="538" y="10872"/>
                    </a:lnTo>
                    <a:cubicBezTo>
                      <a:pt x="2925" y="8420"/>
                      <a:pt x="5508" y="5902"/>
                      <a:pt x="8582" y="4365"/>
                    </a:cubicBezTo>
                    <a:cubicBezTo>
                      <a:pt x="11525" y="2894"/>
                      <a:pt x="14762" y="2207"/>
                      <a:pt x="17574" y="474"/>
                    </a:cubicBezTo>
                    <a:cubicBezTo>
                      <a:pt x="17818" y="338"/>
                      <a:pt x="17680" y="1"/>
                      <a:pt x="1745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87;p15"/>
              <p:cNvSpPr/>
              <p:nvPr/>
            </p:nvSpPr>
            <p:spPr>
              <a:xfrm>
                <a:off x="4128250" y="2933175"/>
                <a:ext cx="111725" cy="258175"/>
              </a:xfrm>
              <a:custGeom>
                <a:avLst/>
                <a:gdLst/>
                <a:ahLst/>
                <a:cxnLst/>
                <a:rect l="l" t="t" r="r" b="b"/>
                <a:pathLst>
                  <a:path w="4469" h="10327" extrusionOk="0">
                    <a:moveTo>
                      <a:pt x="4136" y="0"/>
                    </a:moveTo>
                    <a:cubicBezTo>
                      <a:pt x="4036" y="0"/>
                      <a:pt x="3943" y="51"/>
                      <a:pt x="3917" y="164"/>
                    </a:cubicBezTo>
                    <a:cubicBezTo>
                      <a:pt x="3394" y="1799"/>
                      <a:pt x="2283" y="3205"/>
                      <a:pt x="1531" y="4742"/>
                    </a:cubicBezTo>
                    <a:cubicBezTo>
                      <a:pt x="713" y="6410"/>
                      <a:pt x="550" y="8241"/>
                      <a:pt x="59" y="10007"/>
                    </a:cubicBezTo>
                    <a:cubicBezTo>
                      <a:pt x="1" y="10201"/>
                      <a:pt x="151" y="10327"/>
                      <a:pt x="303" y="10327"/>
                    </a:cubicBezTo>
                    <a:cubicBezTo>
                      <a:pt x="406" y="10327"/>
                      <a:pt x="510" y="10269"/>
                      <a:pt x="550" y="10137"/>
                    </a:cubicBezTo>
                    <a:cubicBezTo>
                      <a:pt x="1073" y="8306"/>
                      <a:pt x="1236" y="6410"/>
                      <a:pt x="2119" y="4709"/>
                    </a:cubicBezTo>
                    <a:cubicBezTo>
                      <a:pt x="2904" y="3238"/>
                      <a:pt x="3885" y="1897"/>
                      <a:pt x="4408" y="328"/>
                    </a:cubicBezTo>
                    <a:cubicBezTo>
                      <a:pt x="4468" y="127"/>
                      <a:pt x="4294" y="0"/>
                      <a:pt x="41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88;p15"/>
              <p:cNvSpPr/>
              <p:nvPr/>
            </p:nvSpPr>
            <p:spPr>
              <a:xfrm>
                <a:off x="4235825" y="3062775"/>
                <a:ext cx="200150" cy="52475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2099" extrusionOk="0">
                    <a:moveTo>
                      <a:pt x="7659" y="1"/>
                    </a:moveTo>
                    <a:cubicBezTo>
                      <a:pt x="7617" y="1"/>
                      <a:pt x="7572" y="15"/>
                      <a:pt x="7527" y="49"/>
                    </a:cubicBezTo>
                    <a:cubicBezTo>
                      <a:pt x="6481" y="670"/>
                      <a:pt x="5337" y="1128"/>
                      <a:pt x="4160" y="1357"/>
                    </a:cubicBezTo>
                    <a:cubicBezTo>
                      <a:pt x="3611" y="1473"/>
                      <a:pt x="2935" y="1598"/>
                      <a:pt x="2279" y="1598"/>
                    </a:cubicBezTo>
                    <a:cubicBezTo>
                      <a:pt x="1645" y="1598"/>
                      <a:pt x="1029" y="1481"/>
                      <a:pt x="563" y="1128"/>
                    </a:cubicBezTo>
                    <a:cubicBezTo>
                      <a:pt x="504" y="1076"/>
                      <a:pt x="440" y="1054"/>
                      <a:pt x="379" y="1054"/>
                    </a:cubicBezTo>
                    <a:cubicBezTo>
                      <a:pt x="171" y="1054"/>
                      <a:pt x="0" y="1310"/>
                      <a:pt x="203" y="1487"/>
                    </a:cubicBezTo>
                    <a:cubicBezTo>
                      <a:pt x="796" y="1950"/>
                      <a:pt x="1546" y="2099"/>
                      <a:pt x="2304" y="2099"/>
                    </a:cubicBezTo>
                    <a:cubicBezTo>
                      <a:pt x="2885" y="2099"/>
                      <a:pt x="3471" y="2012"/>
                      <a:pt x="3996" y="1912"/>
                    </a:cubicBezTo>
                    <a:cubicBezTo>
                      <a:pt x="5337" y="1683"/>
                      <a:pt x="6645" y="1193"/>
                      <a:pt x="7789" y="474"/>
                    </a:cubicBezTo>
                    <a:cubicBezTo>
                      <a:pt x="8006" y="338"/>
                      <a:pt x="7863" y="1"/>
                      <a:pt x="765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89;p15"/>
              <p:cNvSpPr/>
              <p:nvPr/>
            </p:nvSpPr>
            <p:spPr>
              <a:xfrm>
                <a:off x="4285700" y="2902300"/>
                <a:ext cx="70900" cy="150900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6036" extrusionOk="0">
                    <a:moveTo>
                      <a:pt x="2491" y="0"/>
                    </a:moveTo>
                    <a:cubicBezTo>
                      <a:pt x="2434" y="0"/>
                      <a:pt x="2376" y="27"/>
                      <a:pt x="2328" y="91"/>
                    </a:cubicBezTo>
                    <a:cubicBezTo>
                      <a:pt x="1641" y="876"/>
                      <a:pt x="1118" y="1792"/>
                      <a:pt x="759" y="2740"/>
                    </a:cubicBezTo>
                    <a:cubicBezTo>
                      <a:pt x="432" y="3721"/>
                      <a:pt x="170" y="4702"/>
                      <a:pt x="39" y="5716"/>
                    </a:cubicBezTo>
                    <a:cubicBezTo>
                      <a:pt x="0" y="5910"/>
                      <a:pt x="159" y="6036"/>
                      <a:pt x="307" y="6036"/>
                    </a:cubicBezTo>
                    <a:cubicBezTo>
                      <a:pt x="408" y="6036"/>
                      <a:pt x="503" y="5978"/>
                      <a:pt x="530" y="5846"/>
                    </a:cubicBezTo>
                    <a:cubicBezTo>
                      <a:pt x="857" y="3884"/>
                      <a:pt x="1380" y="1988"/>
                      <a:pt x="2688" y="451"/>
                    </a:cubicBezTo>
                    <a:cubicBezTo>
                      <a:pt x="2836" y="254"/>
                      <a:pt x="2667" y="0"/>
                      <a:pt x="24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90;p15"/>
              <p:cNvSpPr/>
              <p:nvPr/>
            </p:nvSpPr>
            <p:spPr>
              <a:xfrm>
                <a:off x="4068400" y="2918450"/>
                <a:ext cx="58050" cy="450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800" extrusionOk="0">
                    <a:moveTo>
                      <a:pt x="1208" y="1"/>
                    </a:moveTo>
                    <a:cubicBezTo>
                      <a:pt x="1198" y="1"/>
                      <a:pt x="1188" y="1"/>
                      <a:pt x="1178" y="1"/>
                    </a:cubicBezTo>
                    <a:cubicBezTo>
                      <a:pt x="1" y="1"/>
                      <a:pt x="33" y="1800"/>
                      <a:pt x="1178" y="1800"/>
                    </a:cubicBezTo>
                    <a:cubicBezTo>
                      <a:pt x="2280" y="1767"/>
                      <a:pt x="2322" y="1"/>
                      <a:pt x="12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91;p15"/>
              <p:cNvSpPr/>
              <p:nvPr/>
            </p:nvSpPr>
            <p:spPr>
              <a:xfrm>
                <a:off x="4202475" y="2907850"/>
                <a:ext cx="58050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99" extrusionOk="0">
                    <a:moveTo>
                      <a:pt x="1177" y="0"/>
                    </a:moveTo>
                    <a:cubicBezTo>
                      <a:pt x="0" y="0"/>
                      <a:pt x="33" y="1799"/>
                      <a:pt x="1177" y="1799"/>
                    </a:cubicBezTo>
                    <a:cubicBezTo>
                      <a:pt x="2322" y="1799"/>
                      <a:pt x="2322" y="0"/>
                      <a:pt x="11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92;p15"/>
              <p:cNvSpPr/>
              <p:nvPr/>
            </p:nvSpPr>
            <p:spPr>
              <a:xfrm>
                <a:off x="4312850" y="2879575"/>
                <a:ext cx="67125" cy="48750"/>
              </a:xfrm>
              <a:custGeom>
                <a:avLst/>
                <a:gdLst/>
                <a:ahLst/>
                <a:cxnLst/>
                <a:rect l="l" t="t" r="r" b="b"/>
                <a:pathLst>
                  <a:path w="2685" h="1950" extrusionOk="0">
                    <a:moveTo>
                      <a:pt x="1299" y="1"/>
                    </a:moveTo>
                    <a:cubicBezTo>
                      <a:pt x="601" y="1"/>
                      <a:pt x="1" y="904"/>
                      <a:pt x="653" y="1556"/>
                    </a:cubicBezTo>
                    <a:lnTo>
                      <a:pt x="784" y="1687"/>
                    </a:lnTo>
                    <a:cubicBezTo>
                      <a:pt x="976" y="1872"/>
                      <a:pt x="1189" y="1950"/>
                      <a:pt x="1392" y="1950"/>
                    </a:cubicBezTo>
                    <a:cubicBezTo>
                      <a:pt x="2089" y="1950"/>
                      <a:pt x="2685" y="1037"/>
                      <a:pt x="2027" y="379"/>
                    </a:cubicBezTo>
                    <a:lnTo>
                      <a:pt x="1929" y="281"/>
                    </a:lnTo>
                    <a:cubicBezTo>
                      <a:pt x="1731" y="83"/>
                      <a:pt x="1511" y="1"/>
                      <a:pt x="12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93;p15"/>
              <p:cNvSpPr/>
              <p:nvPr/>
            </p:nvSpPr>
            <p:spPr>
              <a:xfrm>
                <a:off x="4352875" y="2969150"/>
                <a:ext cx="58075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3" h="1799" extrusionOk="0">
                    <a:moveTo>
                      <a:pt x="1145" y="1"/>
                    </a:moveTo>
                    <a:cubicBezTo>
                      <a:pt x="1" y="1"/>
                      <a:pt x="1" y="1799"/>
                      <a:pt x="1145" y="1799"/>
                    </a:cubicBezTo>
                    <a:cubicBezTo>
                      <a:pt x="2290" y="1799"/>
                      <a:pt x="2322" y="1"/>
                      <a:pt x="114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15"/>
              <p:cNvSpPr/>
              <p:nvPr/>
            </p:nvSpPr>
            <p:spPr>
              <a:xfrm>
                <a:off x="4407100" y="3037800"/>
                <a:ext cx="5780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12" h="1768" extrusionOk="0">
                    <a:moveTo>
                      <a:pt x="1198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7" y="1767"/>
                      <a:pt x="1167" y="1767"/>
                    </a:cubicBezTo>
                    <a:cubicBezTo>
                      <a:pt x="2301" y="1767"/>
                      <a:pt x="2311" y="1"/>
                      <a:pt x="11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95;p15"/>
              <p:cNvSpPr/>
              <p:nvPr/>
            </p:nvSpPr>
            <p:spPr>
              <a:xfrm>
                <a:off x="4375225" y="3127725"/>
                <a:ext cx="583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1768" extrusionOk="0">
                    <a:moveTo>
                      <a:pt x="1197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6" y="1767"/>
                      <a:pt x="1167" y="1767"/>
                    </a:cubicBezTo>
                    <a:cubicBezTo>
                      <a:pt x="2333" y="1767"/>
                      <a:pt x="2312" y="1"/>
                      <a:pt x="119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96;p15"/>
              <p:cNvSpPr/>
              <p:nvPr/>
            </p:nvSpPr>
            <p:spPr>
              <a:xfrm>
                <a:off x="4267050" y="3027175"/>
                <a:ext cx="580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68" extrusionOk="0">
                    <a:moveTo>
                      <a:pt x="1176" y="1"/>
                    </a:moveTo>
                    <a:cubicBezTo>
                      <a:pt x="1166" y="1"/>
                      <a:pt x="1155" y="1"/>
                      <a:pt x="1145" y="1"/>
                    </a:cubicBezTo>
                    <a:cubicBezTo>
                      <a:pt x="11" y="1"/>
                      <a:pt x="0" y="1767"/>
                      <a:pt x="1114" y="1767"/>
                    </a:cubicBezTo>
                    <a:cubicBezTo>
                      <a:pt x="1124" y="1767"/>
                      <a:pt x="1135" y="1767"/>
                      <a:pt x="1145" y="1767"/>
                    </a:cubicBezTo>
                    <a:cubicBezTo>
                      <a:pt x="2279" y="1767"/>
                      <a:pt x="2321" y="1"/>
                      <a:pt x="11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7" name="Google Shape;97;p15"/>
            <p:cNvGrpSpPr/>
            <p:nvPr/>
          </p:nvGrpSpPr>
          <p:grpSpPr>
            <a:xfrm>
              <a:off x="743200" y="2185888"/>
              <a:ext cx="113650" cy="99750"/>
              <a:chOff x="5042000" y="1255775"/>
              <a:chExt cx="113650" cy="99750"/>
            </a:xfrm>
          </p:grpSpPr>
          <p:sp>
            <p:nvSpPr>
              <p:cNvPr id="98" name="Google Shape;98;p15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99;p15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100;p15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1" name="Google Shape;101;p15"/>
            <p:cNvGrpSpPr/>
            <p:nvPr/>
          </p:nvGrpSpPr>
          <p:grpSpPr>
            <a:xfrm>
              <a:off x="1198625" y="2537138"/>
              <a:ext cx="113650" cy="99750"/>
              <a:chOff x="5042000" y="1255775"/>
              <a:chExt cx="113650" cy="99750"/>
            </a:xfrm>
          </p:grpSpPr>
          <p:sp>
            <p:nvSpPr>
              <p:cNvPr id="102" name="Google Shape;102;p15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103;p15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104;p15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5" name="Google Shape;105;p15"/>
          <p:cNvGrpSpPr/>
          <p:nvPr/>
        </p:nvGrpSpPr>
        <p:grpSpPr>
          <a:xfrm>
            <a:off x="393547" y="1331157"/>
            <a:ext cx="2010799" cy="2782724"/>
            <a:chOff x="7588862" y="1254957"/>
            <a:chExt cx="2010799" cy="2782724"/>
          </a:xfrm>
        </p:grpSpPr>
        <p:grpSp>
          <p:nvGrpSpPr>
            <p:cNvPr id="106" name="Google Shape;106;p15"/>
            <p:cNvGrpSpPr/>
            <p:nvPr/>
          </p:nvGrpSpPr>
          <p:grpSpPr>
            <a:xfrm rot="-7760581">
              <a:off x="7904694" y="2312488"/>
              <a:ext cx="1194199" cy="1148422"/>
              <a:chOff x="4531600" y="1944475"/>
              <a:chExt cx="956750" cy="920075"/>
            </a:xfrm>
          </p:grpSpPr>
          <p:sp>
            <p:nvSpPr>
              <p:cNvPr id="107" name="Google Shape;107;p15"/>
              <p:cNvSpPr/>
              <p:nvPr/>
            </p:nvSpPr>
            <p:spPr>
              <a:xfrm>
                <a:off x="4531600" y="1944475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108;p15"/>
              <p:cNvSpPr/>
              <p:nvPr/>
            </p:nvSpPr>
            <p:spPr>
              <a:xfrm>
                <a:off x="4656300" y="2089375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109;p15"/>
              <p:cNvSpPr/>
              <p:nvPr/>
            </p:nvSpPr>
            <p:spPr>
              <a:xfrm>
                <a:off x="4720725" y="2518075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110;p15"/>
              <p:cNvSpPr/>
              <p:nvPr/>
            </p:nvSpPr>
            <p:spPr>
              <a:xfrm>
                <a:off x="4845150" y="2336650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111;p15"/>
              <p:cNvSpPr/>
              <p:nvPr/>
            </p:nvSpPr>
            <p:spPr>
              <a:xfrm>
                <a:off x="5001125" y="2227300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112;p15"/>
              <p:cNvSpPr/>
              <p:nvPr/>
            </p:nvSpPr>
            <p:spPr>
              <a:xfrm>
                <a:off x="5113925" y="2118350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13" name="Google Shape;113;p15"/>
            <p:cNvSpPr/>
            <p:nvPr/>
          </p:nvSpPr>
          <p:spPr>
            <a:xfrm rot="-7184026" flipH="1">
              <a:off x="8203990" y="2326500"/>
              <a:ext cx="750217" cy="1852256"/>
            </a:xfrm>
            <a:custGeom>
              <a:avLst/>
              <a:gdLst/>
              <a:ahLst/>
              <a:cxnLst/>
              <a:rect l="l" t="t" r="r" b="b"/>
              <a:pathLst>
                <a:path w="10922" h="26966" extrusionOk="0">
                  <a:moveTo>
                    <a:pt x="2600" y="0"/>
                  </a:moveTo>
                  <a:cubicBezTo>
                    <a:pt x="2346" y="0"/>
                    <a:pt x="2086" y="76"/>
                    <a:pt x="1832" y="253"/>
                  </a:cubicBezTo>
                  <a:cubicBezTo>
                    <a:pt x="1" y="1528"/>
                    <a:pt x="3401" y="5223"/>
                    <a:pt x="4513" y="6139"/>
                  </a:cubicBezTo>
                  <a:cubicBezTo>
                    <a:pt x="4546" y="6139"/>
                    <a:pt x="4546" y="6171"/>
                    <a:pt x="4578" y="6171"/>
                  </a:cubicBezTo>
                  <a:cubicBezTo>
                    <a:pt x="4905" y="7152"/>
                    <a:pt x="5232" y="8133"/>
                    <a:pt x="5494" y="9114"/>
                  </a:cubicBezTo>
                  <a:cubicBezTo>
                    <a:pt x="4685" y="8044"/>
                    <a:pt x="3272" y="6495"/>
                    <a:pt x="2169" y="6495"/>
                  </a:cubicBezTo>
                  <a:cubicBezTo>
                    <a:pt x="1890" y="6495"/>
                    <a:pt x="1631" y="6594"/>
                    <a:pt x="1407" y="6825"/>
                  </a:cubicBezTo>
                  <a:cubicBezTo>
                    <a:pt x="622" y="7675"/>
                    <a:pt x="1374" y="8820"/>
                    <a:pt x="2126" y="9278"/>
                  </a:cubicBezTo>
                  <a:cubicBezTo>
                    <a:pt x="3238" y="9932"/>
                    <a:pt x="4448" y="10389"/>
                    <a:pt x="5690" y="10618"/>
                  </a:cubicBezTo>
                  <a:lnTo>
                    <a:pt x="5886" y="10618"/>
                  </a:lnTo>
                  <a:cubicBezTo>
                    <a:pt x="6213" y="11992"/>
                    <a:pt x="6442" y="13430"/>
                    <a:pt x="6540" y="14869"/>
                  </a:cubicBezTo>
                  <a:lnTo>
                    <a:pt x="6540" y="14934"/>
                  </a:lnTo>
                  <a:cubicBezTo>
                    <a:pt x="6030" y="14012"/>
                    <a:pt x="5268" y="12800"/>
                    <a:pt x="4561" y="12800"/>
                  </a:cubicBezTo>
                  <a:cubicBezTo>
                    <a:pt x="4316" y="12800"/>
                    <a:pt x="4078" y="12946"/>
                    <a:pt x="3859" y="13299"/>
                  </a:cubicBezTo>
                  <a:cubicBezTo>
                    <a:pt x="3009" y="14705"/>
                    <a:pt x="5494" y="16177"/>
                    <a:pt x="6508" y="16798"/>
                  </a:cubicBezTo>
                  <a:cubicBezTo>
                    <a:pt x="6475" y="17648"/>
                    <a:pt x="6410" y="18498"/>
                    <a:pt x="6279" y="19316"/>
                  </a:cubicBezTo>
                  <a:cubicBezTo>
                    <a:pt x="6246" y="18858"/>
                    <a:pt x="6115" y="18400"/>
                    <a:pt x="5854" y="18008"/>
                  </a:cubicBezTo>
                  <a:cubicBezTo>
                    <a:pt x="5664" y="17734"/>
                    <a:pt x="5215" y="17486"/>
                    <a:pt x="4824" y="17486"/>
                  </a:cubicBezTo>
                  <a:cubicBezTo>
                    <a:pt x="4609" y="17486"/>
                    <a:pt x="4412" y="17561"/>
                    <a:pt x="4284" y="17746"/>
                  </a:cubicBezTo>
                  <a:cubicBezTo>
                    <a:pt x="3892" y="18270"/>
                    <a:pt x="4415" y="19054"/>
                    <a:pt x="4677" y="19512"/>
                  </a:cubicBezTo>
                  <a:cubicBezTo>
                    <a:pt x="5004" y="20068"/>
                    <a:pt x="5429" y="20591"/>
                    <a:pt x="5886" y="21049"/>
                  </a:cubicBezTo>
                  <a:cubicBezTo>
                    <a:pt x="5919" y="21049"/>
                    <a:pt x="5952" y="21082"/>
                    <a:pt x="6017" y="21082"/>
                  </a:cubicBezTo>
                  <a:cubicBezTo>
                    <a:pt x="5658" y="22913"/>
                    <a:pt x="5200" y="24744"/>
                    <a:pt x="4807" y="26608"/>
                  </a:cubicBezTo>
                  <a:cubicBezTo>
                    <a:pt x="4769" y="26821"/>
                    <a:pt x="4949" y="26966"/>
                    <a:pt x="5122" y="26966"/>
                  </a:cubicBezTo>
                  <a:cubicBezTo>
                    <a:pt x="5241" y="26966"/>
                    <a:pt x="5356" y="26898"/>
                    <a:pt x="5396" y="26738"/>
                  </a:cubicBezTo>
                  <a:cubicBezTo>
                    <a:pt x="5952" y="24090"/>
                    <a:pt x="6704" y="21441"/>
                    <a:pt x="7031" y="18760"/>
                  </a:cubicBezTo>
                  <a:cubicBezTo>
                    <a:pt x="7069" y="18798"/>
                    <a:pt x="7119" y="18814"/>
                    <a:pt x="7173" y="18814"/>
                  </a:cubicBezTo>
                  <a:cubicBezTo>
                    <a:pt x="7211" y="18814"/>
                    <a:pt x="7252" y="18806"/>
                    <a:pt x="7292" y="18793"/>
                  </a:cubicBezTo>
                  <a:cubicBezTo>
                    <a:pt x="8110" y="18466"/>
                    <a:pt x="10889" y="18400"/>
                    <a:pt x="10399" y="16896"/>
                  </a:cubicBezTo>
                  <a:cubicBezTo>
                    <a:pt x="10239" y="16347"/>
                    <a:pt x="9726" y="16022"/>
                    <a:pt x="9198" y="16022"/>
                  </a:cubicBezTo>
                  <a:cubicBezTo>
                    <a:pt x="8971" y="16022"/>
                    <a:pt x="8741" y="16082"/>
                    <a:pt x="8535" y="16210"/>
                  </a:cubicBezTo>
                  <a:cubicBezTo>
                    <a:pt x="8012" y="16537"/>
                    <a:pt x="7521" y="16962"/>
                    <a:pt x="7129" y="17452"/>
                  </a:cubicBezTo>
                  <a:cubicBezTo>
                    <a:pt x="7194" y="16602"/>
                    <a:pt x="7194" y="15752"/>
                    <a:pt x="7129" y="14902"/>
                  </a:cubicBezTo>
                  <a:cubicBezTo>
                    <a:pt x="7129" y="14640"/>
                    <a:pt x="7096" y="14379"/>
                    <a:pt x="7064" y="14150"/>
                  </a:cubicBezTo>
                  <a:lnTo>
                    <a:pt x="7096" y="14150"/>
                  </a:lnTo>
                  <a:cubicBezTo>
                    <a:pt x="8470" y="13757"/>
                    <a:pt x="10922" y="9735"/>
                    <a:pt x="8698" y="9081"/>
                  </a:cubicBezTo>
                  <a:cubicBezTo>
                    <a:pt x="8628" y="9063"/>
                    <a:pt x="8560" y="9054"/>
                    <a:pt x="8494" y="9054"/>
                  </a:cubicBezTo>
                  <a:cubicBezTo>
                    <a:pt x="7518" y="9054"/>
                    <a:pt x="7018" y="11008"/>
                    <a:pt x="6835" y="12417"/>
                  </a:cubicBezTo>
                  <a:cubicBezTo>
                    <a:pt x="6671" y="11370"/>
                    <a:pt x="6442" y="10357"/>
                    <a:pt x="6181" y="9343"/>
                  </a:cubicBezTo>
                  <a:cubicBezTo>
                    <a:pt x="7096" y="8689"/>
                    <a:pt x="9156" y="4896"/>
                    <a:pt x="7064" y="4504"/>
                  </a:cubicBezTo>
                  <a:cubicBezTo>
                    <a:pt x="7008" y="4494"/>
                    <a:pt x="6955" y="4489"/>
                    <a:pt x="6903" y="4489"/>
                  </a:cubicBezTo>
                  <a:cubicBezTo>
                    <a:pt x="5920" y="4489"/>
                    <a:pt x="5625" y="6209"/>
                    <a:pt x="5625" y="7545"/>
                  </a:cubicBezTo>
                  <a:cubicBezTo>
                    <a:pt x="5461" y="6989"/>
                    <a:pt x="5298" y="6433"/>
                    <a:pt x="5102" y="5877"/>
                  </a:cubicBezTo>
                  <a:cubicBezTo>
                    <a:pt x="5232" y="4438"/>
                    <a:pt x="5134" y="2803"/>
                    <a:pt x="4513" y="1495"/>
                  </a:cubicBezTo>
                  <a:cubicBezTo>
                    <a:pt x="4188" y="796"/>
                    <a:pt x="3424" y="0"/>
                    <a:pt x="260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4" name="Google Shape;114;p15"/>
            <p:cNvGrpSpPr/>
            <p:nvPr/>
          </p:nvGrpSpPr>
          <p:grpSpPr>
            <a:xfrm rot="-1110331">
              <a:off x="8152884" y="1407056"/>
              <a:ext cx="1221803" cy="1616571"/>
              <a:chOff x="5908250" y="536500"/>
              <a:chExt cx="793200" cy="1049550"/>
            </a:xfrm>
          </p:grpSpPr>
          <p:sp>
            <p:nvSpPr>
              <p:cNvPr id="115" name="Google Shape;115;p15"/>
              <p:cNvSpPr/>
              <p:nvPr/>
            </p:nvSpPr>
            <p:spPr>
              <a:xfrm>
                <a:off x="5908250" y="536500"/>
                <a:ext cx="793200" cy="1049550"/>
              </a:xfrm>
              <a:custGeom>
                <a:avLst/>
                <a:gdLst/>
                <a:ahLst/>
                <a:cxnLst/>
                <a:rect l="l" t="t" r="r" b="b"/>
                <a:pathLst>
                  <a:path w="31728" h="41982" extrusionOk="0">
                    <a:moveTo>
                      <a:pt x="16927" y="1"/>
                    </a:moveTo>
                    <a:cubicBezTo>
                      <a:pt x="14310" y="1"/>
                      <a:pt x="14505" y="9137"/>
                      <a:pt x="14267" y="10624"/>
                    </a:cubicBezTo>
                    <a:cubicBezTo>
                      <a:pt x="13167" y="10204"/>
                      <a:pt x="9799" y="4873"/>
                      <a:pt x="8369" y="4873"/>
                    </a:cubicBezTo>
                    <a:cubicBezTo>
                      <a:pt x="8015" y="4873"/>
                      <a:pt x="7779" y="5201"/>
                      <a:pt x="7727" y="6013"/>
                    </a:cubicBezTo>
                    <a:cubicBezTo>
                      <a:pt x="7466" y="9545"/>
                      <a:pt x="15346" y="11441"/>
                      <a:pt x="13711" y="14711"/>
                    </a:cubicBezTo>
                    <a:cubicBezTo>
                      <a:pt x="12345" y="14122"/>
                      <a:pt x="7296" y="10563"/>
                      <a:pt x="4983" y="10563"/>
                    </a:cubicBezTo>
                    <a:cubicBezTo>
                      <a:pt x="4085" y="10563"/>
                      <a:pt x="3600" y="11099"/>
                      <a:pt x="3902" y="12553"/>
                    </a:cubicBezTo>
                    <a:cubicBezTo>
                      <a:pt x="5013" y="16346"/>
                      <a:pt x="14103" y="15528"/>
                      <a:pt x="13809" y="19910"/>
                    </a:cubicBezTo>
                    <a:cubicBezTo>
                      <a:pt x="13768" y="19916"/>
                      <a:pt x="13722" y="19918"/>
                      <a:pt x="13670" y="19918"/>
                    </a:cubicBezTo>
                    <a:cubicBezTo>
                      <a:pt x="12037" y="19918"/>
                      <a:pt x="5249" y="17155"/>
                      <a:pt x="2063" y="17155"/>
                    </a:cubicBezTo>
                    <a:cubicBezTo>
                      <a:pt x="704" y="17155"/>
                      <a:pt x="0" y="17657"/>
                      <a:pt x="632" y="19092"/>
                    </a:cubicBezTo>
                    <a:cubicBezTo>
                      <a:pt x="1743" y="21545"/>
                      <a:pt x="14398" y="21643"/>
                      <a:pt x="13711" y="22362"/>
                    </a:cubicBezTo>
                    <a:cubicBezTo>
                      <a:pt x="13307" y="24200"/>
                      <a:pt x="11759" y="24661"/>
                      <a:pt x="9950" y="24661"/>
                    </a:cubicBezTo>
                    <a:cubicBezTo>
                      <a:pt x="8135" y="24661"/>
                      <a:pt x="6057" y="24197"/>
                      <a:pt x="4610" y="24197"/>
                    </a:cubicBezTo>
                    <a:cubicBezTo>
                      <a:pt x="3651" y="24197"/>
                      <a:pt x="2969" y="24400"/>
                      <a:pt x="2823" y="25076"/>
                    </a:cubicBezTo>
                    <a:cubicBezTo>
                      <a:pt x="2289" y="26806"/>
                      <a:pt x="5980" y="27434"/>
                      <a:pt x="9589" y="27434"/>
                    </a:cubicBezTo>
                    <a:cubicBezTo>
                      <a:pt x="11506" y="27434"/>
                      <a:pt x="13401" y="27256"/>
                      <a:pt x="14627" y="26973"/>
                    </a:cubicBezTo>
                    <a:cubicBezTo>
                      <a:pt x="16262" y="32695"/>
                      <a:pt x="18910" y="39529"/>
                      <a:pt x="24894" y="41981"/>
                    </a:cubicBezTo>
                    <a:lnTo>
                      <a:pt x="28164" y="39496"/>
                    </a:lnTo>
                    <a:cubicBezTo>
                      <a:pt x="21559" y="36226"/>
                      <a:pt x="18027" y="32695"/>
                      <a:pt x="16425" y="26842"/>
                    </a:cubicBezTo>
                    <a:cubicBezTo>
                      <a:pt x="18060" y="26842"/>
                      <a:pt x="31728" y="25894"/>
                      <a:pt x="27346" y="22330"/>
                    </a:cubicBezTo>
                    <a:cubicBezTo>
                      <a:pt x="27084" y="22100"/>
                      <a:pt x="26717" y="22004"/>
                      <a:pt x="26273" y="22004"/>
                    </a:cubicBezTo>
                    <a:cubicBezTo>
                      <a:pt x="24057" y="22004"/>
                      <a:pt x="19940" y="24391"/>
                      <a:pt x="17594" y="24391"/>
                    </a:cubicBezTo>
                    <a:cubicBezTo>
                      <a:pt x="16535" y="24391"/>
                      <a:pt x="15836" y="23905"/>
                      <a:pt x="15836" y="22493"/>
                    </a:cubicBezTo>
                    <a:cubicBezTo>
                      <a:pt x="18550" y="22493"/>
                      <a:pt x="27902" y="21806"/>
                      <a:pt x="28720" y="18537"/>
                    </a:cubicBezTo>
                    <a:cubicBezTo>
                      <a:pt x="28911" y="17448"/>
                      <a:pt x="28425" y="17049"/>
                      <a:pt x="27540" y="17049"/>
                    </a:cubicBezTo>
                    <a:cubicBezTo>
                      <a:pt x="25129" y="17049"/>
                      <a:pt x="19759" y="20008"/>
                      <a:pt x="17091" y="20008"/>
                    </a:cubicBezTo>
                    <a:cubicBezTo>
                      <a:pt x="16563" y="20008"/>
                      <a:pt x="16142" y="19892"/>
                      <a:pt x="15869" y="19616"/>
                    </a:cubicBezTo>
                    <a:cubicBezTo>
                      <a:pt x="13678" y="17458"/>
                      <a:pt x="26790" y="15790"/>
                      <a:pt x="27608" y="13076"/>
                    </a:cubicBezTo>
                    <a:cubicBezTo>
                      <a:pt x="27785" y="12367"/>
                      <a:pt x="27461" y="12094"/>
                      <a:pt x="26817" y="12094"/>
                    </a:cubicBezTo>
                    <a:cubicBezTo>
                      <a:pt x="24684" y="12094"/>
                      <a:pt x="19040" y="15082"/>
                      <a:pt x="16481" y="15082"/>
                    </a:cubicBezTo>
                    <a:cubicBezTo>
                      <a:pt x="16250" y="15082"/>
                      <a:pt x="16045" y="15058"/>
                      <a:pt x="15869" y="15005"/>
                    </a:cubicBezTo>
                    <a:cubicBezTo>
                      <a:pt x="18027" y="12814"/>
                      <a:pt x="27085" y="9414"/>
                      <a:pt x="26790" y="7648"/>
                    </a:cubicBezTo>
                    <a:cubicBezTo>
                      <a:pt x="26596" y="6354"/>
                      <a:pt x="26049" y="5850"/>
                      <a:pt x="25301" y="5850"/>
                    </a:cubicBezTo>
                    <a:cubicBezTo>
                      <a:pt x="22780" y="5850"/>
                      <a:pt x="17980" y="11568"/>
                      <a:pt x="16719" y="11997"/>
                    </a:cubicBezTo>
                    <a:cubicBezTo>
                      <a:pt x="16719" y="9806"/>
                      <a:pt x="20545" y="1926"/>
                      <a:pt x="17798" y="291"/>
                    </a:cubicBezTo>
                    <a:cubicBezTo>
                      <a:pt x="17478" y="92"/>
                      <a:pt x="17188" y="1"/>
                      <a:pt x="1692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15"/>
              <p:cNvSpPr/>
              <p:nvPr/>
            </p:nvSpPr>
            <p:spPr>
              <a:xfrm>
                <a:off x="6264900" y="578275"/>
                <a:ext cx="308550" cy="982625"/>
              </a:xfrm>
              <a:custGeom>
                <a:avLst/>
                <a:gdLst/>
                <a:ahLst/>
                <a:cxnLst/>
                <a:rect l="l" t="t" r="r" b="b"/>
                <a:pathLst>
                  <a:path w="12342" h="39305" extrusionOk="0">
                    <a:moveTo>
                      <a:pt x="2381" y="0"/>
                    </a:moveTo>
                    <a:cubicBezTo>
                      <a:pt x="2281" y="0"/>
                      <a:pt x="2185" y="57"/>
                      <a:pt x="2159" y="189"/>
                    </a:cubicBezTo>
                    <a:cubicBezTo>
                      <a:pt x="1799" y="2053"/>
                      <a:pt x="1538" y="3917"/>
                      <a:pt x="1407" y="5814"/>
                    </a:cubicBezTo>
                    <a:cubicBezTo>
                      <a:pt x="1309" y="7220"/>
                      <a:pt x="1015" y="8593"/>
                      <a:pt x="818" y="9999"/>
                    </a:cubicBezTo>
                    <a:cubicBezTo>
                      <a:pt x="589" y="11634"/>
                      <a:pt x="426" y="13301"/>
                      <a:pt x="361" y="14969"/>
                    </a:cubicBezTo>
                    <a:cubicBezTo>
                      <a:pt x="1" y="21149"/>
                      <a:pt x="589" y="28179"/>
                      <a:pt x="4906" y="32986"/>
                    </a:cubicBezTo>
                    <a:cubicBezTo>
                      <a:pt x="6966" y="35307"/>
                      <a:pt x="9549" y="37073"/>
                      <a:pt x="11805" y="39231"/>
                    </a:cubicBezTo>
                    <a:cubicBezTo>
                      <a:pt x="11857" y="39283"/>
                      <a:pt x="11915" y="39304"/>
                      <a:pt x="11972" y="39304"/>
                    </a:cubicBezTo>
                    <a:cubicBezTo>
                      <a:pt x="12166" y="39304"/>
                      <a:pt x="12342" y="39049"/>
                      <a:pt x="12165" y="38871"/>
                    </a:cubicBezTo>
                    <a:cubicBezTo>
                      <a:pt x="10235" y="37008"/>
                      <a:pt x="8077" y="35471"/>
                      <a:pt x="6181" y="33607"/>
                    </a:cubicBezTo>
                    <a:cubicBezTo>
                      <a:pt x="5167" y="32626"/>
                      <a:pt x="4284" y="31514"/>
                      <a:pt x="3532" y="30337"/>
                    </a:cubicBezTo>
                    <a:cubicBezTo>
                      <a:pt x="2748" y="28964"/>
                      <a:pt x="2192" y="27525"/>
                      <a:pt x="1799" y="25988"/>
                    </a:cubicBezTo>
                    <a:cubicBezTo>
                      <a:pt x="982" y="22751"/>
                      <a:pt x="655" y="19383"/>
                      <a:pt x="818" y="16048"/>
                    </a:cubicBezTo>
                    <a:cubicBezTo>
                      <a:pt x="851" y="14413"/>
                      <a:pt x="982" y="12778"/>
                      <a:pt x="1178" y="11143"/>
                    </a:cubicBezTo>
                    <a:cubicBezTo>
                      <a:pt x="1374" y="9508"/>
                      <a:pt x="1734" y="7841"/>
                      <a:pt x="1897" y="6173"/>
                    </a:cubicBezTo>
                    <a:cubicBezTo>
                      <a:pt x="1930" y="5585"/>
                      <a:pt x="1963" y="5029"/>
                      <a:pt x="1996" y="4473"/>
                    </a:cubicBezTo>
                    <a:cubicBezTo>
                      <a:pt x="2159" y="3067"/>
                      <a:pt x="2421" y="1694"/>
                      <a:pt x="2649" y="320"/>
                    </a:cubicBezTo>
                    <a:cubicBezTo>
                      <a:pt x="2688" y="125"/>
                      <a:pt x="2530" y="0"/>
                      <a:pt x="2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15"/>
              <p:cNvSpPr/>
              <p:nvPr/>
            </p:nvSpPr>
            <p:spPr>
              <a:xfrm>
                <a:off x="6171500" y="727075"/>
                <a:ext cx="371850" cy="138800"/>
              </a:xfrm>
              <a:custGeom>
                <a:avLst/>
                <a:gdLst/>
                <a:ahLst/>
                <a:cxnLst/>
                <a:rect l="l" t="t" r="r" b="b"/>
                <a:pathLst>
                  <a:path w="14874" h="5552" extrusionOk="0">
                    <a:moveTo>
                      <a:pt x="14481" y="1"/>
                    </a:moveTo>
                    <a:cubicBezTo>
                      <a:pt x="14430" y="1"/>
                      <a:pt x="14378" y="18"/>
                      <a:pt x="14331" y="58"/>
                    </a:cubicBezTo>
                    <a:cubicBezTo>
                      <a:pt x="12238" y="1791"/>
                      <a:pt x="9917" y="3164"/>
                      <a:pt x="7399" y="4145"/>
                    </a:cubicBezTo>
                    <a:cubicBezTo>
                      <a:pt x="6811" y="4374"/>
                      <a:pt x="6222" y="4603"/>
                      <a:pt x="5633" y="4766"/>
                    </a:cubicBezTo>
                    <a:cubicBezTo>
                      <a:pt x="5372" y="4864"/>
                      <a:pt x="5110" y="4962"/>
                      <a:pt x="4881" y="4995"/>
                    </a:cubicBezTo>
                    <a:cubicBezTo>
                      <a:pt x="4652" y="4995"/>
                      <a:pt x="4522" y="4864"/>
                      <a:pt x="4358" y="4701"/>
                    </a:cubicBezTo>
                    <a:cubicBezTo>
                      <a:pt x="4195" y="4570"/>
                      <a:pt x="4031" y="4439"/>
                      <a:pt x="3868" y="4309"/>
                    </a:cubicBezTo>
                    <a:cubicBezTo>
                      <a:pt x="2691" y="3229"/>
                      <a:pt x="1579" y="2085"/>
                      <a:pt x="532" y="908"/>
                    </a:cubicBezTo>
                    <a:cubicBezTo>
                      <a:pt x="476" y="844"/>
                      <a:pt x="412" y="817"/>
                      <a:pt x="351" y="817"/>
                    </a:cubicBezTo>
                    <a:cubicBezTo>
                      <a:pt x="163" y="817"/>
                      <a:pt x="0" y="1070"/>
                      <a:pt x="173" y="1268"/>
                    </a:cubicBezTo>
                    <a:lnTo>
                      <a:pt x="140" y="1235"/>
                    </a:lnTo>
                    <a:lnTo>
                      <a:pt x="140" y="1235"/>
                    </a:lnTo>
                    <a:cubicBezTo>
                      <a:pt x="1317" y="2608"/>
                      <a:pt x="2560" y="3851"/>
                      <a:pt x="3933" y="5028"/>
                    </a:cubicBezTo>
                    <a:cubicBezTo>
                      <a:pt x="4129" y="5191"/>
                      <a:pt x="4424" y="5518"/>
                      <a:pt x="4685" y="5551"/>
                    </a:cubicBezTo>
                    <a:cubicBezTo>
                      <a:pt x="4979" y="5518"/>
                      <a:pt x="5241" y="5453"/>
                      <a:pt x="5503" y="5355"/>
                    </a:cubicBezTo>
                    <a:cubicBezTo>
                      <a:pt x="6157" y="5159"/>
                      <a:pt x="6778" y="4930"/>
                      <a:pt x="7399" y="4668"/>
                    </a:cubicBezTo>
                    <a:cubicBezTo>
                      <a:pt x="10048" y="3687"/>
                      <a:pt x="12500" y="2249"/>
                      <a:pt x="14691" y="417"/>
                    </a:cubicBezTo>
                    <a:cubicBezTo>
                      <a:pt x="14873" y="261"/>
                      <a:pt x="14682" y="1"/>
                      <a:pt x="144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118;p15"/>
              <p:cNvSpPr/>
              <p:nvPr/>
            </p:nvSpPr>
            <p:spPr>
              <a:xfrm>
                <a:off x="6061800" y="845825"/>
                <a:ext cx="505450" cy="114975"/>
              </a:xfrm>
              <a:custGeom>
                <a:avLst/>
                <a:gdLst/>
                <a:ahLst/>
                <a:cxnLst/>
                <a:rect l="l" t="t" r="r" b="b"/>
                <a:pathLst>
                  <a:path w="20218" h="4599" extrusionOk="0">
                    <a:moveTo>
                      <a:pt x="342" y="1"/>
                    </a:moveTo>
                    <a:cubicBezTo>
                      <a:pt x="139" y="1"/>
                      <a:pt x="1" y="339"/>
                      <a:pt x="245" y="474"/>
                    </a:cubicBezTo>
                    <a:lnTo>
                      <a:pt x="212" y="507"/>
                    </a:lnTo>
                    <a:cubicBezTo>
                      <a:pt x="2566" y="1913"/>
                      <a:pt x="4822" y="3777"/>
                      <a:pt x="7536" y="4431"/>
                    </a:cubicBezTo>
                    <a:cubicBezTo>
                      <a:pt x="8137" y="4541"/>
                      <a:pt x="8745" y="4598"/>
                      <a:pt x="9353" y="4598"/>
                    </a:cubicBezTo>
                    <a:cubicBezTo>
                      <a:pt x="10004" y="4598"/>
                      <a:pt x="10655" y="4533"/>
                      <a:pt x="11297" y="4398"/>
                    </a:cubicBezTo>
                    <a:cubicBezTo>
                      <a:pt x="12735" y="4104"/>
                      <a:pt x="14174" y="3679"/>
                      <a:pt x="15580" y="3155"/>
                    </a:cubicBezTo>
                    <a:cubicBezTo>
                      <a:pt x="17084" y="2599"/>
                      <a:pt x="18556" y="1913"/>
                      <a:pt x="19962" y="1161"/>
                    </a:cubicBezTo>
                    <a:cubicBezTo>
                      <a:pt x="20218" y="1019"/>
                      <a:pt x="20053" y="678"/>
                      <a:pt x="19812" y="678"/>
                    </a:cubicBezTo>
                    <a:cubicBezTo>
                      <a:pt x="19776" y="678"/>
                      <a:pt x="19738" y="686"/>
                      <a:pt x="19700" y="703"/>
                    </a:cubicBezTo>
                    <a:cubicBezTo>
                      <a:pt x="17280" y="2076"/>
                      <a:pt x="14665" y="3090"/>
                      <a:pt x="11951" y="3711"/>
                    </a:cubicBezTo>
                    <a:cubicBezTo>
                      <a:pt x="11068" y="3915"/>
                      <a:pt x="10122" y="4087"/>
                      <a:pt x="9190" y="4087"/>
                    </a:cubicBezTo>
                    <a:cubicBezTo>
                      <a:pt x="8776" y="4087"/>
                      <a:pt x="8364" y="4053"/>
                      <a:pt x="7961" y="3973"/>
                    </a:cubicBezTo>
                    <a:cubicBezTo>
                      <a:pt x="6653" y="3679"/>
                      <a:pt x="5411" y="3155"/>
                      <a:pt x="4267" y="2436"/>
                    </a:cubicBezTo>
                    <a:cubicBezTo>
                      <a:pt x="2991" y="1684"/>
                      <a:pt x="1749" y="801"/>
                      <a:pt x="474" y="49"/>
                    </a:cubicBezTo>
                    <a:cubicBezTo>
                      <a:pt x="429" y="15"/>
                      <a:pt x="384" y="1"/>
                      <a:pt x="34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119;p15"/>
              <p:cNvSpPr/>
              <p:nvPr/>
            </p:nvSpPr>
            <p:spPr>
              <a:xfrm>
                <a:off x="5972900" y="995425"/>
                <a:ext cx="586700" cy="75025"/>
              </a:xfrm>
              <a:custGeom>
                <a:avLst/>
                <a:gdLst/>
                <a:ahLst/>
                <a:cxnLst/>
                <a:rect l="l" t="t" r="r" b="b"/>
                <a:pathLst>
                  <a:path w="23468" h="3001" extrusionOk="0">
                    <a:moveTo>
                      <a:pt x="23114" y="1"/>
                    </a:moveTo>
                    <a:cubicBezTo>
                      <a:pt x="23074" y="1"/>
                      <a:pt x="23033" y="15"/>
                      <a:pt x="22995" y="49"/>
                    </a:cubicBezTo>
                    <a:cubicBezTo>
                      <a:pt x="20477" y="1749"/>
                      <a:pt x="17403" y="2338"/>
                      <a:pt x="14428" y="2468"/>
                    </a:cubicBezTo>
                    <a:cubicBezTo>
                      <a:pt x="14167" y="2474"/>
                      <a:pt x="13906" y="2477"/>
                      <a:pt x="13645" y="2477"/>
                    </a:cubicBezTo>
                    <a:cubicBezTo>
                      <a:pt x="10762" y="2477"/>
                      <a:pt x="7862" y="2144"/>
                      <a:pt x="5043" y="1455"/>
                    </a:cubicBezTo>
                    <a:cubicBezTo>
                      <a:pt x="3474" y="1095"/>
                      <a:pt x="1937" y="670"/>
                      <a:pt x="400" y="147"/>
                    </a:cubicBezTo>
                    <a:cubicBezTo>
                      <a:pt x="375" y="139"/>
                      <a:pt x="351" y="135"/>
                      <a:pt x="328" y="135"/>
                    </a:cubicBezTo>
                    <a:cubicBezTo>
                      <a:pt x="87" y="135"/>
                      <a:pt x="0" y="578"/>
                      <a:pt x="269" y="637"/>
                    </a:cubicBezTo>
                    <a:lnTo>
                      <a:pt x="302" y="670"/>
                    </a:lnTo>
                    <a:cubicBezTo>
                      <a:pt x="3179" y="1651"/>
                      <a:pt x="6155" y="2338"/>
                      <a:pt x="9163" y="2697"/>
                    </a:cubicBezTo>
                    <a:cubicBezTo>
                      <a:pt x="10573" y="2888"/>
                      <a:pt x="12010" y="3000"/>
                      <a:pt x="13446" y="3000"/>
                    </a:cubicBezTo>
                    <a:cubicBezTo>
                      <a:pt x="15207" y="3000"/>
                      <a:pt x="16967" y="2832"/>
                      <a:pt x="18678" y="2436"/>
                    </a:cubicBezTo>
                    <a:cubicBezTo>
                      <a:pt x="20313" y="2043"/>
                      <a:pt x="21850" y="1389"/>
                      <a:pt x="23223" y="507"/>
                    </a:cubicBezTo>
                    <a:cubicBezTo>
                      <a:pt x="23468" y="344"/>
                      <a:pt x="23307" y="1"/>
                      <a:pt x="2311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15"/>
              <p:cNvSpPr/>
              <p:nvPr/>
            </p:nvSpPr>
            <p:spPr>
              <a:xfrm>
                <a:off x="6049100" y="1128500"/>
                <a:ext cx="520700" cy="69875"/>
              </a:xfrm>
              <a:custGeom>
                <a:avLst/>
                <a:gdLst/>
                <a:ahLst/>
                <a:cxnLst/>
                <a:rect l="l" t="t" r="r" b="b"/>
                <a:pathLst>
                  <a:path w="20828" h="2795" extrusionOk="0">
                    <a:moveTo>
                      <a:pt x="20510" y="1"/>
                    </a:moveTo>
                    <a:cubicBezTo>
                      <a:pt x="20477" y="1"/>
                      <a:pt x="20442" y="8"/>
                      <a:pt x="20404" y="23"/>
                    </a:cubicBezTo>
                    <a:cubicBezTo>
                      <a:pt x="17461" y="1265"/>
                      <a:pt x="14192" y="1364"/>
                      <a:pt x="11053" y="1756"/>
                    </a:cubicBezTo>
                    <a:cubicBezTo>
                      <a:pt x="9320" y="1985"/>
                      <a:pt x="7587" y="2214"/>
                      <a:pt x="5821" y="2279"/>
                    </a:cubicBezTo>
                    <a:cubicBezTo>
                      <a:pt x="5377" y="2295"/>
                      <a:pt x="4932" y="2303"/>
                      <a:pt x="4488" y="2303"/>
                    </a:cubicBezTo>
                    <a:cubicBezTo>
                      <a:pt x="3101" y="2303"/>
                      <a:pt x="1714" y="2224"/>
                      <a:pt x="328" y="2050"/>
                    </a:cubicBezTo>
                    <a:cubicBezTo>
                      <a:pt x="318" y="2049"/>
                      <a:pt x="308" y="2049"/>
                      <a:pt x="299" y="2049"/>
                    </a:cubicBezTo>
                    <a:cubicBezTo>
                      <a:pt x="1" y="2049"/>
                      <a:pt x="10" y="2542"/>
                      <a:pt x="328" y="2573"/>
                    </a:cubicBezTo>
                    <a:cubicBezTo>
                      <a:pt x="1701" y="2720"/>
                      <a:pt x="3111" y="2794"/>
                      <a:pt x="4517" y="2794"/>
                    </a:cubicBezTo>
                    <a:cubicBezTo>
                      <a:pt x="4985" y="2794"/>
                      <a:pt x="5453" y="2786"/>
                      <a:pt x="5919" y="2770"/>
                    </a:cubicBezTo>
                    <a:cubicBezTo>
                      <a:pt x="7685" y="2704"/>
                      <a:pt x="9450" y="2443"/>
                      <a:pt x="11216" y="2246"/>
                    </a:cubicBezTo>
                    <a:cubicBezTo>
                      <a:pt x="14355" y="1854"/>
                      <a:pt x="17625" y="1756"/>
                      <a:pt x="20568" y="513"/>
                    </a:cubicBezTo>
                    <a:cubicBezTo>
                      <a:pt x="20828" y="398"/>
                      <a:pt x="20756" y="1"/>
                      <a:pt x="205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1" name="Google Shape;121;p15"/>
            <p:cNvGrpSpPr/>
            <p:nvPr/>
          </p:nvGrpSpPr>
          <p:grpSpPr>
            <a:xfrm rot="-7159447">
              <a:off x="8478063" y="2524349"/>
              <a:ext cx="941689" cy="727305"/>
              <a:chOff x="5517750" y="1707725"/>
              <a:chExt cx="618800" cy="477925"/>
            </a:xfrm>
          </p:grpSpPr>
          <p:sp>
            <p:nvSpPr>
              <p:cNvPr id="122" name="Google Shape;122;p15"/>
              <p:cNvSpPr/>
              <p:nvPr/>
            </p:nvSpPr>
            <p:spPr>
              <a:xfrm>
                <a:off x="5517750" y="1707725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123;p15"/>
              <p:cNvSpPr/>
              <p:nvPr/>
            </p:nvSpPr>
            <p:spPr>
              <a:xfrm>
                <a:off x="5589700" y="1878600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15"/>
              <p:cNvSpPr/>
              <p:nvPr/>
            </p:nvSpPr>
            <p:spPr>
              <a:xfrm>
                <a:off x="5650025" y="1932800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125;p15"/>
              <p:cNvSpPr/>
              <p:nvPr/>
            </p:nvSpPr>
            <p:spPr>
              <a:xfrm>
                <a:off x="5706100" y="1932675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126;p15"/>
              <p:cNvSpPr/>
              <p:nvPr/>
            </p:nvSpPr>
            <p:spPr>
              <a:xfrm>
                <a:off x="5709625" y="2014525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7" name="Google Shape;127;p15"/>
            <p:cNvGrpSpPr/>
            <p:nvPr/>
          </p:nvGrpSpPr>
          <p:grpSpPr>
            <a:xfrm>
              <a:off x="8001025" y="2341963"/>
              <a:ext cx="113650" cy="99750"/>
              <a:chOff x="5042000" y="1255775"/>
              <a:chExt cx="113650" cy="99750"/>
            </a:xfrm>
          </p:grpSpPr>
          <p:sp>
            <p:nvSpPr>
              <p:cNvPr id="128" name="Google Shape;128;p15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129;p15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130;p15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1" name="Google Shape;131;p15"/>
            <p:cNvGrpSpPr/>
            <p:nvPr/>
          </p:nvGrpSpPr>
          <p:grpSpPr>
            <a:xfrm>
              <a:off x="7778175" y="3202738"/>
              <a:ext cx="113650" cy="99750"/>
              <a:chOff x="5042000" y="1255775"/>
              <a:chExt cx="113650" cy="99750"/>
            </a:xfrm>
          </p:grpSpPr>
          <p:sp>
            <p:nvSpPr>
              <p:cNvPr id="132" name="Google Shape;132;p15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133;p15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134;p15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35" name="Google Shape;135;p15"/>
          <p:cNvSpPr/>
          <p:nvPr/>
        </p:nvSpPr>
        <p:spPr>
          <a:xfrm>
            <a:off x="1975425" y="1601350"/>
            <a:ext cx="5356093" cy="2666798"/>
          </a:xfrm>
          <a:custGeom>
            <a:avLst/>
            <a:gdLst/>
            <a:ahLst/>
            <a:cxnLst/>
            <a:rect l="l" t="t" r="r" b="b"/>
            <a:pathLst>
              <a:path w="219602" h="97284" extrusionOk="0">
                <a:moveTo>
                  <a:pt x="133557" y="0"/>
                </a:moveTo>
                <a:cubicBezTo>
                  <a:pt x="93832" y="0"/>
                  <a:pt x="53818" y="4471"/>
                  <a:pt x="15033" y="9618"/>
                </a:cubicBezTo>
                <a:cubicBezTo>
                  <a:pt x="9600" y="10342"/>
                  <a:pt x="6521" y="12153"/>
                  <a:pt x="5343" y="14327"/>
                </a:cubicBezTo>
                <a:cubicBezTo>
                  <a:pt x="4619" y="15232"/>
                  <a:pt x="4076" y="16228"/>
                  <a:pt x="3713" y="17315"/>
                </a:cubicBezTo>
                <a:cubicBezTo>
                  <a:pt x="2808" y="19579"/>
                  <a:pt x="2174" y="21933"/>
                  <a:pt x="1812" y="24379"/>
                </a:cubicBezTo>
                <a:cubicBezTo>
                  <a:pt x="272" y="30355"/>
                  <a:pt x="1630" y="37238"/>
                  <a:pt x="1902" y="42581"/>
                </a:cubicBezTo>
                <a:cubicBezTo>
                  <a:pt x="3170" y="68661"/>
                  <a:pt x="0" y="94651"/>
                  <a:pt x="43287" y="96281"/>
                </a:cubicBezTo>
                <a:cubicBezTo>
                  <a:pt x="55331" y="96779"/>
                  <a:pt x="67466" y="96915"/>
                  <a:pt x="79612" y="96915"/>
                </a:cubicBezTo>
                <a:cubicBezTo>
                  <a:pt x="91758" y="96915"/>
                  <a:pt x="103915" y="96779"/>
                  <a:pt x="116004" y="96734"/>
                </a:cubicBezTo>
                <a:cubicBezTo>
                  <a:pt x="116806" y="96727"/>
                  <a:pt x="117613" y="96724"/>
                  <a:pt x="118425" y="96724"/>
                </a:cubicBezTo>
                <a:cubicBezTo>
                  <a:pt x="129327" y="96724"/>
                  <a:pt x="141169" y="97284"/>
                  <a:pt x="152888" y="97284"/>
                </a:cubicBezTo>
                <a:cubicBezTo>
                  <a:pt x="163976" y="97284"/>
                  <a:pt x="174954" y="96783"/>
                  <a:pt x="184918" y="94832"/>
                </a:cubicBezTo>
                <a:cubicBezTo>
                  <a:pt x="218515" y="88131"/>
                  <a:pt x="214802" y="59605"/>
                  <a:pt x="215889" y="39230"/>
                </a:cubicBezTo>
                <a:cubicBezTo>
                  <a:pt x="216523" y="27820"/>
                  <a:pt x="219602" y="14327"/>
                  <a:pt x="204932" y="6991"/>
                </a:cubicBezTo>
                <a:cubicBezTo>
                  <a:pt x="192797" y="834"/>
                  <a:pt x="173146" y="1377"/>
                  <a:pt x="159019" y="652"/>
                </a:cubicBezTo>
                <a:cubicBezTo>
                  <a:pt x="150555" y="205"/>
                  <a:pt x="142063" y="0"/>
                  <a:pt x="13355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15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137" name="Google Shape;137;p15"/>
          <p:cNvSpPr txBox="1">
            <a:spLocks noGrp="1"/>
          </p:cNvSpPr>
          <p:nvPr>
            <p:ph type="title" idx="2"/>
          </p:nvPr>
        </p:nvSpPr>
        <p:spPr>
          <a:xfrm>
            <a:off x="713175" y="1112200"/>
            <a:ext cx="7717500" cy="45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138" name="Google Shape;138;p15"/>
          <p:cNvSpPr txBox="1">
            <a:spLocks noGrp="1"/>
          </p:cNvSpPr>
          <p:nvPr>
            <p:ph type="subTitle" idx="1"/>
          </p:nvPr>
        </p:nvSpPr>
        <p:spPr>
          <a:xfrm>
            <a:off x="2532325" y="1748925"/>
            <a:ext cx="4242300" cy="2283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 ">
  <p:cSld name="CUSTOM_1_1_1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Google Shape;140;p16"/>
          <p:cNvGrpSpPr/>
          <p:nvPr/>
        </p:nvGrpSpPr>
        <p:grpSpPr>
          <a:xfrm rot="10800000">
            <a:off x="6941981" y="2375985"/>
            <a:ext cx="2125808" cy="1776009"/>
            <a:chOff x="6865860" y="1496266"/>
            <a:chExt cx="3018328" cy="2521666"/>
          </a:xfrm>
        </p:grpSpPr>
        <p:grpSp>
          <p:nvGrpSpPr>
            <p:cNvPr id="141" name="Google Shape;141;p16"/>
            <p:cNvGrpSpPr/>
            <p:nvPr/>
          </p:nvGrpSpPr>
          <p:grpSpPr>
            <a:xfrm rot="-4541450">
              <a:off x="8039638" y="2532038"/>
              <a:ext cx="1262885" cy="1401657"/>
              <a:chOff x="7832525" y="3078325"/>
              <a:chExt cx="837925" cy="930000"/>
            </a:xfrm>
          </p:grpSpPr>
          <p:sp>
            <p:nvSpPr>
              <p:cNvPr id="142" name="Google Shape;142;p16"/>
              <p:cNvSpPr/>
              <p:nvPr/>
            </p:nvSpPr>
            <p:spPr>
              <a:xfrm>
                <a:off x="7832525" y="3078325"/>
                <a:ext cx="837925" cy="930000"/>
              </a:xfrm>
              <a:custGeom>
                <a:avLst/>
                <a:gdLst/>
                <a:ahLst/>
                <a:cxnLst/>
                <a:rect l="l" t="t" r="r" b="b"/>
                <a:pathLst>
                  <a:path w="33517" h="37200" extrusionOk="0">
                    <a:moveTo>
                      <a:pt x="2277" y="1"/>
                    </a:moveTo>
                    <a:cubicBezTo>
                      <a:pt x="1494" y="1"/>
                      <a:pt x="733" y="50"/>
                      <a:pt x="1" y="153"/>
                    </a:cubicBezTo>
                    <a:cubicBezTo>
                      <a:pt x="1" y="9864"/>
                      <a:pt x="4546" y="33930"/>
                      <a:pt x="32176" y="37200"/>
                    </a:cubicBezTo>
                    <a:cubicBezTo>
                      <a:pt x="33516" y="30399"/>
                      <a:pt x="32176" y="21668"/>
                      <a:pt x="29167" y="15390"/>
                    </a:cubicBezTo>
                    <a:cubicBezTo>
                      <a:pt x="25143" y="7584"/>
                      <a:pt x="11991" y="1"/>
                      <a:pt x="22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143;p16"/>
              <p:cNvSpPr/>
              <p:nvPr/>
            </p:nvSpPr>
            <p:spPr>
              <a:xfrm>
                <a:off x="7961050" y="3163925"/>
                <a:ext cx="677700" cy="830775"/>
              </a:xfrm>
              <a:custGeom>
                <a:avLst/>
                <a:gdLst/>
                <a:ahLst/>
                <a:cxnLst/>
                <a:rect l="l" t="t" r="r" b="b"/>
                <a:pathLst>
                  <a:path w="27108" h="33231" extrusionOk="0">
                    <a:moveTo>
                      <a:pt x="360" y="0"/>
                    </a:moveTo>
                    <a:cubicBezTo>
                      <a:pt x="191" y="0"/>
                      <a:pt x="1" y="188"/>
                      <a:pt x="91" y="391"/>
                    </a:cubicBezTo>
                    <a:cubicBezTo>
                      <a:pt x="1072" y="2549"/>
                      <a:pt x="3132" y="3988"/>
                      <a:pt x="4636" y="5721"/>
                    </a:cubicBezTo>
                    <a:cubicBezTo>
                      <a:pt x="6500" y="7879"/>
                      <a:pt x="8298" y="10037"/>
                      <a:pt x="10097" y="12260"/>
                    </a:cubicBezTo>
                    <a:cubicBezTo>
                      <a:pt x="13661" y="16707"/>
                      <a:pt x="17552" y="20860"/>
                      <a:pt x="21018" y="25340"/>
                    </a:cubicBezTo>
                    <a:cubicBezTo>
                      <a:pt x="22947" y="27858"/>
                      <a:pt x="24811" y="30441"/>
                      <a:pt x="26544" y="33122"/>
                    </a:cubicBezTo>
                    <a:cubicBezTo>
                      <a:pt x="26592" y="33199"/>
                      <a:pt x="26665" y="33230"/>
                      <a:pt x="26740" y="33230"/>
                    </a:cubicBezTo>
                    <a:cubicBezTo>
                      <a:pt x="26920" y="33230"/>
                      <a:pt x="27108" y="33045"/>
                      <a:pt x="26969" y="32860"/>
                    </a:cubicBezTo>
                    <a:lnTo>
                      <a:pt x="26969" y="32828"/>
                    </a:lnTo>
                    <a:cubicBezTo>
                      <a:pt x="23896" y="28119"/>
                      <a:pt x="20495" y="23639"/>
                      <a:pt x="16833" y="19389"/>
                    </a:cubicBezTo>
                    <a:cubicBezTo>
                      <a:pt x="15002" y="17231"/>
                      <a:pt x="13072" y="15138"/>
                      <a:pt x="11307" y="12914"/>
                    </a:cubicBezTo>
                    <a:cubicBezTo>
                      <a:pt x="9508" y="10724"/>
                      <a:pt x="7775" y="8467"/>
                      <a:pt x="5879" y="6375"/>
                    </a:cubicBezTo>
                    <a:cubicBezTo>
                      <a:pt x="4963" y="5328"/>
                      <a:pt x="4048" y="4347"/>
                      <a:pt x="3067" y="3367"/>
                    </a:cubicBezTo>
                    <a:cubicBezTo>
                      <a:pt x="2119" y="2418"/>
                      <a:pt x="1105" y="1405"/>
                      <a:pt x="549" y="129"/>
                    </a:cubicBezTo>
                    <a:cubicBezTo>
                      <a:pt x="508" y="38"/>
                      <a:pt x="437" y="0"/>
                      <a:pt x="36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144;p16"/>
              <p:cNvSpPr/>
              <p:nvPr/>
            </p:nvSpPr>
            <p:spPr>
              <a:xfrm>
                <a:off x="7925400" y="3164900"/>
                <a:ext cx="206350" cy="188800"/>
              </a:xfrm>
              <a:custGeom>
                <a:avLst/>
                <a:gdLst/>
                <a:ahLst/>
                <a:cxnLst/>
                <a:rect l="l" t="t" r="r" b="b"/>
                <a:pathLst>
                  <a:path w="8254" h="7552" extrusionOk="0">
                    <a:moveTo>
                      <a:pt x="8008" y="0"/>
                    </a:moveTo>
                    <a:cubicBezTo>
                      <a:pt x="7893" y="0"/>
                      <a:pt x="7779" y="74"/>
                      <a:pt x="7763" y="221"/>
                    </a:cubicBezTo>
                    <a:lnTo>
                      <a:pt x="7763" y="6990"/>
                    </a:lnTo>
                    <a:lnTo>
                      <a:pt x="7763" y="6990"/>
                    </a:lnTo>
                    <a:cubicBezTo>
                      <a:pt x="5340" y="6458"/>
                      <a:pt x="2889" y="5954"/>
                      <a:pt x="438" y="5420"/>
                    </a:cubicBezTo>
                    <a:cubicBezTo>
                      <a:pt x="418" y="5416"/>
                      <a:pt x="398" y="5414"/>
                      <a:pt x="379" y="5414"/>
                    </a:cubicBezTo>
                    <a:cubicBezTo>
                      <a:pt x="97" y="5414"/>
                      <a:pt x="1" y="5849"/>
                      <a:pt x="307" y="5911"/>
                    </a:cubicBezTo>
                    <a:cubicBezTo>
                      <a:pt x="2858" y="6467"/>
                      <a:pt x="5408" y="6990"/>
                      <a:pt x="7926" y="7546"/>
                    </a:cubicBezTo>
                    <a:cubicBezTo>
                      <a:pt x="7947" y="7550"/>
                      <a:pt x="7968" y="7552"/>
                      <a:pt x="7989" y="7552"/>
                    </a:cubicBezTo>
                    <a:cubicBezTo>
                      <a:pt x="8129" y="7552"/>
                      <a:pt x="8253" y="7459"/>
                      <a:pt x="8253" y="7317"/>
                    </a:cubicBezTo>
                    <a:lnTo>
                      <a:pt x="8253" y="221"/>
                    </a:lnTo>
                    <a:cubicBezTo>
                      <a:pt x="8237" y="74"/>
                      <a:pt x="8122" y="0"/>
                      <a:pt x="800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6"/>
              <p:cNvSpPr/>
              <p:nvPr/>
            </p:nvSpPr>
            <p:spPr>
              <a:xfrm>
                <a:off x="7973575" y="3273000"/>
                <a:ext cx="322075" cy="244250"/>
              </a:xfrm>
              <a:custGeom>
                <a:avLst/>
                <a:gdLst/>
                <a:ahLst/>
                <a:cxnLst/>
                <a:rect l="l" t="t" r="r" b="b"/>
                <a:pathLst>
                  <a:path w="12883" h="9770" extrusionOk="0">
                    <a:moveTo>
                      <a:pt x="12645" y="1"/>
                    </a:moveTo>
                    <a:cubicBezTo>
                      <a:pt x="12522" y="1"/>
                      <a:pt x="12392" y="83"/>
                      <a:pt x="12375" y="246"/>
                    </a:cubicBezTo>
                    <a:cubicBezTo>
                      <a:pt x="12089" y="3265"/>
                      <a:pt x="11587" y="6222"/>
                      <a:pt x="11049" y="9208"/>
                    </a:cubicBezTo>
                    <a:lnTo>
                      <a:pt x="11049" y="9208"/>
                    </a:lnTo>
                    <a:cubicBezTo>
                      <a:pt x="7542" y="8426"/>
                      <a:pt x="3976" y="7916"/>
                      <a:pt x="440" y="7374"/>
                    </a:cubicBezTo>
                    <a:cubicBezTo>
                      <a:pt x="420" y="7370"/>
                      <a:pt x="400" y="7368"/>
                      <a:pt x="382" y="7368"/>
                    </a:cubicBezTo>
                    <a:cubicBezTo>
                      <a:pt x="99" y="7368"/>
                      <a:pt x="1" y="7803"/>
                      <a:pt x="277" y="7865"/>
                    </a:cubicBezTo>
                    <a:cubicBezTo>
                      <a:pt x="3939" y="8421"/>
                      <a:pt x="7601" y="8944"/>
                      <a:pt x="11198" y="9761"/>
                    </a:cubicBezTo>
                    <a:cubicBezTo>
                      <a:pt x="11221" y="9767"/>
                      <a:pt x="11243" y="9770"/>
                      <a:pt x="11265" y="9770"/>
                    </a:cubicBezTo>
                    <a:cubicBezTo>
                      <a:pt x="11371" y="9770"/>
                      <a:pt x="11465" y="9706"/>
                      <a:pt x="11492" y="9598"/>
                    </a:cubicBezTo>
                    <a:cubicBezTo>
                      <a:pt x="12081" y="6491"/>
                      <a:pt x="12571" y="3385"/>
                      <a:pt x="12866" y="246"/>
                    </a:cubicBezTo>
                    <a:cubicBezTo>
                      <a:pt x="12882" y="83"/>
                      <a:pt x="12768" y="1"/>
                      <a:pt x="1264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6"/>
              <p:cNvSpPr/>
              <p:nvPr/>
            </p:nvSpPr>
            <p:spPr>
              <a:xfrm>
                <a:off x="8070400" y="3409275"/>
                <a:ext cx="383250" cy="278625"/>
              </a:xfrm>
              <a:custGeom>
                <a:avLst/>
                <a:gdLst/>
                <a:ahLst/>
                <a:cxnLst/>
                <a:rect l="l" t="t" r="r" b="b"/>
                <a:pathLst>
                  <a:path w="15330" h="11145" extrusionOk="0">
                    <a:moveTo>
                      <a:pt x="15026" y="1"/>
                    </a:moveTo>
                    <a:cubicBezTo>
                      <a:pt x="14923" y="1"/>
                      <a:pt x="14820" y="58"/>
                      <a:pt x="14780" y="190"/>
                    </a:cubicBezTo>
                    <a:cubicBezTo>
                      <a:pt x="13658" y="3556"/>
                      <a:pt x="13165" y="7110"/>
                      <a:pt x="12622" y="10606"/>
                    </a:cubicBezTo>
                    <a:lnTo>
                      <a:pt x="12622" y="10606"/>
                    </a:lnTo>
                    <a:cubicBezTo>
                      <a:pt x="8513" y="10339"/>
                      <a:pt x="4404" y="9804"/>
                      <a:pt x="295" y="9804"/>
                    </a:cubicBezTo>
                    <a:cubicBezTo>
                      <a:pt x="1" y="9836"/>
                      <a:pt x="1" y="10294"/>
                      <a:pt x="295" y="10327"/>
                    </a:cubicBezTo>
                    <a:cubicBezTo>
                      <a:pt x="4480" y="10327"/>
                      <a:pt x="8666" y="10850"/>
                      <a:pt x="12851" y="11144"/>
                    </a:cubicBezTo>
                    <a:cubicBezTo>
                      <a:pt x="12949" y="11144"/>
                      <a:pt x="13047" y="11046"/>
                      <a:pt x="13080" y="10948"/>
                    </a:cubicBezTo>
                    <a:cubicBezTo>
                      <a:pt x="13636" y="7384"/>
                      <a:pt x="14126" y="3754"/>
                      <a:pt x="15271" y="321"/>
                    </a:cubicBezTo>
                    <a:cubicBezTo>
                      <a:pt x="15329" y="126"/>
                      <a:pt x="15179" y="1"/>
                      <a:pt x="1502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7" name="Google Shape;147;p16"/>
            <p:cNvGrpSpPr/>
            <p:nvPr/>
          </p:nvGrpSpPr>
          <p:grpSpPr>
            <a:xfrm rot="-4132359">
              <a:off x="8248805" y="1611211"/>
              <a:ext cx="1325325" cy="1573506"/>
              <a:chOff x="4180300" y="2495950"/>
              <a:chExt cx="2052871" cy="2437292"/>
            </a:xfrm>
          </p:grpSpPr>
          <p:sp>
            <p:nvSpPr>
              <p:cNvPr id="148" name="Google Shape;148;p16"/>
              <p:cNvSpPr/>
              <p:nvPr/>
            </p:nvSpPr>
            <p:spPr>
              <a:xfrm>
                <a:off x="4180300" y="2495950"/>
                <a:ext cx="2052871" cy="2437292"/>
              </a:xfrm>
              <a:custGeom>
                <a:avLst/>
                <a:gdLst/>
                <a:ahLst/>
                <a:cxnLst/>
                <a:rect l="l" t="t" r="r" b="b"/>
                <a:pathLst>
                  <a:path w="32842" h="38992" extrusionOk="0">
                    <a:moveTo>
                      <a:pt x="16148" y="0"/>
                    </a:moveTo>
                    <a:cubicBezTo>
                      <a:pt x="16036" y="0"/>
                      <a:pt x="15918" y="10"/>
                      <a:pt x="15794" y="30"/>
                    </a:cubicBezTo>
                    <a:cubicBezTo>
                      <a:pt x="12034" y="651"/>
                      <a:pt x="10432" y="4968"/>
                      <a:pt x="9614" y="9447"/>
                    </a:cubicBezTo>
                    <a:cubicBezTo>
                      <a:pt x="9409" y="10490"/>
                      <a:pt x="8543" y="11032"/>
                      <a:pt x="7679" y="11032"/>
                    </a:cubicBezTo>
                    <a:cubicBezTo>
                      <a:pt x="6890" y="11032"/>
                      <a:pt x="6102" y="10580"/>
                      <a:pt x="5821" y="9643"/>
                    </a:cubicBezTo>
                    <a:cubicBezTo>
                      <a:pt x="5625" y="8989"/>
                      <a:pt x="5396" y="8335"/>
                      <a:pt x="5167" y="7682"/>
                    </a:cubicBezTo>
                    <a:cubicBezTo>
                      <a:pt x="4142" y="4881"/>
                      <a:pt x="2944" y="3506"/>
                      <a:pt x="1961" y="3506"/>
                    </a:cubicBezTo>
                    <a:cubicBezTo>
                      <a:pt x="843" y="3506"/>
                      <a:pt x="1" y="5282"/>
                      <a:pt x="1" y="8761"/>
                    </a:cubicBezTo>
                    <a:cubicBezTo>
                      <a:pt x="1" y="15856"/>
                      <a:pt x="4709" y="26810"/>
                      <a:pt x="6933" y="33415"/>
                    </a:cubicBezTo>
                    <a:cubicBezTo>
                      <a:pt x="8055" y="36780"/>
                      <a:pt x="8407" y="38991"/>
                      <a:pt x="9447" y="38991"/>
                    </a:cubicBezTo>
                    <a:cubicBezTo>
                      <a:pt x="9922" y="38991"/>
                      <a:pt x="10542" y="38529"/>
                      <a:pt x="11445" y="37502"/>
                    </a:cubicBezTo>
                    <a:lnTo>
                      <a:pt x="14421" y="33546"/>
                    </a:lnTo>
                    <a:cubicBezTo>
                      <a:pt x="17789" y="27497"/>
                      <a:pt x="25931" y="20401"/>
                      <a:pt x="30214" y="14744"/>
                    </a:cubicBezTo>
                    <a:cubicBezTo>
                      <a:pt x="32842" y="11431"/>
                      <a:pt x="32326" y="8293"/>
                      <a:pt x="28710" y="8293"/>
                    </a:cubicBezTo>
                    <a:cubicBezTo>
                      <a:pt x="28186" y="8293"/>
                      <a:pt x="27598" y="8358"/>
                      <a:pt x="26944" y="8499"/>
                    </a:cubicBezTo>
                    <a:cubicBezTo>
                      <a:pt x="24590" y="8891"/>
                      <a:pt x="22366" y="10330"/>
                      <a:pt x="20470" y="12096"/>
                    </a:cubicBezTo>
                    <a:cubicBezTo>
                      <a:pt x="20070" y="12467"/>
                      <a:pt x="19598" y="12630"/>
                      <a:pt x="19139" y="12630"/>
                    </a:cubicBezTo>
                    <a:cubicBezTo>
                      <a:pt x="18018" y="12630"/>
                      <a:pt x="16968" y="11661"/>
                      <a:pt x="17200" y="10363"/>
                    </a:cubicBezTo>
                    <a:cubicBezTo>
                      <a:pt x="18078" y="5407"/>
                      <a:pt x="18776" y="0"/>
                      <a:pt x="16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149;p16"/>
              <p:cNvSpPr/>
              <p:nvPr/>
            </p:nvSpPr>
            <p:spPr>
              <a:xfrm>
                <a:off x="4304564" y="2969811"/>
                <a:ext cx="377420" cy="1384041"/>
              </a:xfrm>
              <a:custGeom>
                <a:avLst/>
                <a:gdLst/>
                <a:ahLst/>
                <a:cxnLst/>
                <a:rect l="l" t="t" r="r" b="b"/>
                <a:pathLst>
                  <a:path w="6038" h="22142" extrusionOk="0">
                    <a:moveTo>
                      <a:pt x="287" y="0"/>
                    </a:moveTo>
                    <a:cubicBezTo>
                      <a:pt x="141" y="0"/>
                      <a:pt x="0" y="118"/>
                      <a:pt x="40" y="297"/>
                    </a:cubicBezTo>
                    <a:cubicBezTo>
                      <a:pt x="2198" y="7425"/>
                      <a:pt x="2656" y="15011"/>
                      <a:pt x="5468" y="21976"/>
                    </a:cubicBezTo>
                    <a:cubicBezTo>
                      <a:pt x="5520" y="22092"/>
                      <a:pt x="5627" y="22142"/>
                      <a:pt x="5730" y="22142"/>
                    </a:cubicBezTo>
                    <a:cubicBezTo>
                      <a:pt x="5889" y="22142"/>
                      <a:pt x="6038" y="22023"/>
                      <a:pt x="5958" y="21845"/>
                    </a:cubicBezTo>
                    <a:cubicBezTo>
                      <a:pt x="3179" y="14880"/>
                      <a:pt x="2689" y="7294"/>
                      <a:pt x="531" y="166"/>
                    </a:cubicBezTo>
                    <a:cubicBezTo>
                      <a:pt x="479" y="50"/>
                      <a:pt x="382" y="0"/>
                      <a:pt x="2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6"/>
              <p:cNvSpPr/>
              <p:nvPr/>
            </p:nvSpPr>
            <p:spPr>
              <a:xfrm>
                <a:off x="4809806" y="2722473"/>
                <a:ext cx="315725" cy="1657386"/>
              </a:xfrm>
              <a:custGeom>
                <a:avLst/>
                <a:gdLst/>
                <a:ahLst/>
                <a:cxnLst/>
                <a:rect l="l" t="t" r="r" b="b"/>
                <a:pathLst>
                  <a:path w="5051" h="26515" extrusionOk="0">
                    <a:moveTo>
                      <a:pt x="4743" y="1"/>
                    </a:moveTo>
                    <a:cubicBezTo>
                      <a:pt x="4639" y="1"/>
                      <a:pt x="4532" y="51"/>
                      <a:pt x="4481" y="166"/>
                    </a:cubicBezTo>
                    <a:cubicBezTo>
                      <a:pt x="3074" y="3502"/>
                      <a:pt x="2355" y="7131"/>
                      <a:pt x="1832" y="10695"/>
                    </a:cubicBezTo>
                    <a:cubicBezTo>
                      <a:pt x="1570" y="12428"/>
                      <a:pt x="1374" y="14161"/>
                      <a:pt x="1211" y="15894"/>
                    </a:cubicBezTo>
                    <a:cubicBezTo>
                      <a:pt x="1080" y="17627"/>
                      <a:pt x="753" y="19393"/>
                      <a:pt x="524" y="21126"/>
                    </a:cubicBezTo>
                    <a:cubicBezTo>
                      <a:pt x="262" y="22859"/>
                      <a:pt x="1" y="24625"/>
                      <a:pt x="262" y="26325"/>
                    </a:cubicBezTo>
                    <a:cubicBezTo>
                      <a:pt x="289" y="26457"/>
                      <a:pt x="385" y="26514"/>
                      <a:pt x="485" y="26514"/>
                    </a:cubicBezTo>
                    <a:cubicBezTo>
                      <a:pt x="633" y="26514"/>
                      <a:pt x="792" y="26389"/>
                      <a:pt x="753" y="26194"/>
                    </a:cubicBezTo>
                    <a:cubicBezTo>
                      <a:pt x="524" y="24625"/>
                      <a:pt x="753" y="22990"/>
                      <a:pt x="982" y="21420"/>
                    </a:cubicBezTo>
                    <a:cubicBezTo>
                      <a:pt x="1211" y="19753"/>
                      <a:pt x="1505" y="18085"/>
                      <a:pt x="1701" y="16385"/>
                    </a:cubicBezTo>
                    <a:cubicBezTo>
                      <a:pt x="1995" y="12853"/>
                      <a:pt x="2486" y="9355"/>
                      <a:pt x="3238" y="5889"/>
                    </a:cubicBezTo>
                    <a:cubicBezTo>
                      <a:pt x="3663" y="3992"/>
                      <a:pt x="4252" y="2128"/>
                      <a:pt x="4971" y="297"/>
                    </a:cubicBezTo>
                    <a:cubicBezTo>
                      <a:pt x="5050" y="119"/>
                      <a:pt x="4901" y="1"/>
                      <a:pt x="4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6"/>
              <p:cNvSpPr/>
              <p:nvPr/>
            </p:nvSpPr>
            <p:spPr>
              <a:xfrm>
                <a:off x="4929945" y="3181520"/>
                <a:ext cx="1099382" cy="1250463"/>
              </a:xfrm>
              <a:custGeom>
                <a:avLst/>
                <a:gdLst/>
                <a:ahLst/>
                <a:cxnLst/>
                <a:rect l="l" t="t" r="r" b="b"/>
                <a:pathLst>
                  <a:path w="17588" h="20005" extrusionOk="0">
                    <a:moveTo>
                      <a:pt x="17240" y="1"/>
                    </a:moveTo>
                    <a:cubicBezTo>
                      <a:pt x="17198" y="1"/>
                      <a:pt x="17154" y="15"/>
                      <a:pt x="17109" y="49"/>
                    </a:cubicBezTo>
                    <a:lnTo>
                      <a:pt x="17142" y="49"/>
                    </a:lnTo>
                    <a:cubicBezTo>
                      <a:pt x="15736" y="1062"/>
                      <a:pt x="14199" y="1782"/>
                      <a:pt x="12760" y="2697"/>
                    </a:cubicBezTo>
                    <a:cubicBezTo>
                      <a:pt x="11322" y="3678"/>
                      <a:pt x="10014" y="4855"/>
                      <a:pt x="8869" y="6163"/>
                    </a:cubicBezTo>
                    <a:cubicBezTo>
                      <a:pt x="7725" y="7439"/>
                      <a:pt x="6613" y="8746"/>
                      <a:pt x="5632" y="10120"/>
                    </a:cubicBezTo>
                    <a:cubicBezTo>
                      <a:pt x="4619" y="11559"/>
                      <a:pt x="3736" y="13063"/>
                      <a:pt x="2918" y="14632"/>
                    </a:cubicBezTo>
                    <a:cubicBezTo>
                      <a:pt x="2035" y="16300"/>
                      <a:pt x="1185" y="18033"/>
                      <a:pt x="139" y="19635"/>
                    </a:cubicBezTo>
                    <a:cubicBezTo>
                      <a:pt x="0" y="19820"/>
                      <a:pt x="188" y="20005"/>
                      <a:pt x="368" y="20005"/>
                    </a:cubicBezTo>
                    <a:cubicBezTo>
                      <a:pt x="443" y="20005"/>
                      <a:pt x="516" y="19973"/>
                      <a:pt x="564" y="19897"/>
                    </a:cubicBezTo>
                    <a:cubicBezTo>
                      <a:pt x="2428" y="17117"/>
                      <a:pt x="3638" y="13978"/>
                      <a:pt x="5469" y="11199"/>
                    </a:cubicBezTo>
                    <a:cubicBezTo>
                      <a:pt x="6450" y="9793"/>
                      <a:pt x="7529" y="8452"/>
                      <a:pt x="8673" y="7144"/>
                    </a:cubicBezTo>
                    <a:cubicBezTo>
                      <a:pt x="9850" y="5836"/>
                      <a:pt x="11060" y="4463"/>
                      <a:pt x="12564" y="3449"/>
                    </a:cubicBezTo>
                    <a:cubicBezTo>
                      <a:pt x="14101" y="2403"/>
                      <a:pt x="15834" y="1618"/>
                      <a:pt x="17371" y="507"/>
                    </a:cubicBezTo>
                    <a:cubicBezTo>
                      <a:pt x="17588" y="344"/>
                      <a:pt x="17445" y="1"/>
                      <a:pt x="1724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6"/>
              <p:cNvSpPr/>
              <p:nvPr/>
            </p:nvSpPr>
            <p:spPr>
              <a:xfrm>
                <a:off x="5020330" y="4083300"/>
                <a:ext cx="166020" cy="126328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2021" extrusionOk="0">
                    <a:moveTo>
                      <a:pt x="279" y="1"/>
                    </a:moveTo>
                    <a:cubicBezTo>
                      <a:pt x="213" y="1"/>
                      <a:pt x="148" y="25"/>
                      <a:pt x="99" y="74"/>
                    </a:cubicBezTo>
                    <a:cubicBezTo>
                      <a:pt x="1" y="172"/>
                      <a:pt x="1" y="336"/>
                      <a:pt x="99" y="434"/>
                    </a:cubicBezTo>
                    <a:cubicBezTo>
                      <a:pt x="753" y="990"/>
                      <a:pt x="1472" y="1513"/>
                      <a:pt x="2192" y="2004"/>
                    </a:cubicBezTo>
                    <a:cubicBezTo>
                      <a:pt x="2226" y="2015"/>
                      <a:pt x="2259" y="2020"/>
                      <a:pt x="2290" y="2020"/>
                    </a:cubicBezTo>
                    <a:cubicBezTo>
                      <a:pt x="2526" y="2020"/>
                      <a:pt x="2655" y="1719"/>
                      <a:pt x="2453" y="1546"/>
                    </a:cubicBezTo>
                    <a:cubicBezTo>
                      <a:pt x="1766" y="1121"/>
                      <a:pt x="1080" y="630"/>
                      <a:pt x="459" y="74"/>
                    </a:cubicBezTo>
                    <a:cubicBezTo>
                      <a:pt x="410" y="25"/>
                      <a:pt x="344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6"/>
              <p:cNvSpPr/>
              <p:nvPr/>
            </p:nvSpPr>
            <p:spPr>
              <a:xfrm>
                <a:off x="5110339" y="3804147"/>
                <a:ext cx="200274" cy="184210"/>
              </a:xfrm>
              <a:custGeom>
                <a:avLst/>
                <a:gdLst/>
                <a:ahLst/>
                <a:cxnLst/>
                <a:rect l="l" t="t" r="r" b="b"/>
                <a:pathLst>
                  <a:path w="3204" h="2947" extrusionOk="0">
                    <a:moveTo>
                      <a:pt x="345" y="0"/>
                    </a:moveTo>
                    <a:cubicBezTo>
                      <a:pt x="138" y="0"/>
                      <a:pt x="1" y="286"/>
                      <a:pt x="196" y="453"/>
                    </a:cubicBezTo>
                    <a:cubicBezTo>
                      <a:pt x="1144" y="1172"/>
                      <a:pt x="1994" y="1957"/>
                      <a:pt x="2746" y="2873"/>
                    </a:cubicBezTo>
                    <a:cubicBezTo>
                      <a:pt x="2795" y="2922"/>
                      <a:pt x="2861" y="2946"/>
                      <a:pt x="2926" y="2946"/>
                    </a:cubicBezTo>
                    <a:cubicBezTo>
                      <a:pt x="2991" y="2946"/>
                      <a:pt x="3057" y="2922"/>
                      <a:pt x="3106" y="2873"/>
                    </a:cubicBezTo>
                    <a:cubicBezTo>
                      <a:pt x="3204" y="2775"/>
                      <a:pt x="3204" y="2611"/>
                      <a:pt x="3106" y="2513"/>
                    </a:cubicBezTo>
                    <a:cubicBezTo>
                      <a:pt x="2321" y="1565"/>
                      <a:pt x="1438" y="747"/>
                      <a:pt x="457" y="28"/>
                    </a:cubicBezTo>
                    <a:cubicBezTo>
                      <a:pt x="419" y="9"/>
                      <a:pt x="381" y="0"/>
                      <a:pt x="3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154;p16"/>
              <p:cNvSpPr/>
              <p:nvPr/>
            </p:nvSpPr>
            <p:spPr>
              <a:xfrm>
                <a:off x="5315987" y="3547933"/>
                <a:ext cx="177396" cy="219651"/>
              </a:xfrm>
              <a:custGeom>
                <a:avLst/>
                <a:gdLst/>
                <a:ahLst/>
                <a:cxnLst/>
                <a:rect l="l" t="t" r="r" b="b"/>
                <a:pathLst>
                  <a:path w="2838" h="3514" extrusionOk="0">
                    <a:moveTo>
                      <a:pt x="320" y="1"/>
                    </a:moveTo>
                    <a:cubicBezTo>
                      <a:pt x="156" y="1"/>
                      <a:pt x="0" y="169"/>
                      <a:pt x="110" y="367"/>
                    </a:cubicBezTo>
                    <a:cubicBezTo>
                      <a:pt x="699" y="1478"/>
                      <a:pt x="1451" y="2492"/>
                      <a:pt x="2301" y="3440"/>
                    </a:cubicBezTo>
                    <a:cubicBezTo>
                      <a:pt x="2353" y="3492"/>
                      <a:pt x="2411" y="3514"/>
                      <a:pt x="2467" y="3514"/>
                    </a:cubicBezTo>
                    <a:cubicBezTo>
                      <a:pt x="2662" y="3514"/>
                      <a:pt x="2838" y="3258"/>
                      <a:pt x="2661" y="3081"/>
                    </a:cubicBezTo>
                    <a:cubicBezTo>
                      <a:pt x="1843" y="2165"/>
                      <a:pt x="1124" y="1184"/>
                      <a:pt x="535" y="138"/>
                    </a:cubicBezTo>
                    <a:cubicBezTo>
                      <a:pt x="481" y="41"/>
                      <a:pt x="400" y="1"/>
                      <a:pt x="32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155;p16"/>
              <p:cNvSpPr/>
              <p:nvPr/>
            </p:nvSpPr>
            <p:spPr>
              <a:xfrm>
                <a:off x="5542699" y="3343474"/>
                <a:ext cx="176709" cy="201337"/>
              </a:xfrm>
              <a:custGeom>
                <a:avLst/>
                <a:gdLst/>
                <a:ahLst/>
                <a:cxnLst/>
                <a:rect l="l" t="t" r="r" b="b"/>
                <a:pathLst>
                  <a:path w="2827" h="3221" extrusionOk="0">
                    <a:moveTo>
                      <a:pt x="371" y="0"/>
                    </a:moveTo>
                    <a:cubicBezTo>
                      <a:pt x="177" y="0"/>
                      <a:pt x="1" y="256"/>
                      <a:pt x="178" y="433"/>
                    </a:cubicBezTo>
                    <a:cubicBezTo>
                      <a:pt x="963" y="1218"/>
                      <a:pt x="1878" y="1970"/>
                      <a:pt x="2303" y="3049"/>
                    </a:cubicBezTo>
                    <a:cubicBezTo>
                      <a:pt x="2330" y="3157"/>
                      <a:pt x="2425" y="3221"/>
                      <a:pt x="2531" y="3221"/>
                    </a:cubicBezTo>
                    <a:cubicBezTo>
                      <a:pt x="2553" y="3221"/>
                      <a:pt x="2575" y="3218"/>
                      <a:pt x="2598" y="3213"/>
                    </a:cubicBezTo>
                    <a:cubicBezTo>
                      <a:pt x="2761" y="3180"/>
                      <a:pt x="2827" y="3049"/>
                      <a:pt x="2794" y="2918"/>
                    </a:cubicBezTo>
                    <a:cubicBezTo>
                      <a:pt x="2336" y="1741"/>
                      <a:pt x="1421" y="924"/>
                      <a:pt x="538" y="74"/>
                    </a:cubicBezTo>
                    <a:cubicBezTo>
                      <a:pt x="486" y="22"/>
                      <a:pt x="428" y="0"/>
                      <a:pt x="37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6"/>
              <p:cNvSpPr/>
              <p:nvPr/>
            </p:nvSpPr>
            <p:spPr>
              <a:xfrm>
                <a:off x="5790476" y="3191146"/>
                <a:ext cx="134891" cy="208212"/>
              </a:xfrm>
              <a:custGeom>
                <a:avLst/>
                <a:gdLst/>
                <a:ahLst/>
                <a:cxnLst/>
                <a:rect l="l" t="t" r="r" b="b"/>
                <a:pathLst>
                  <a:path w="2158" h="3331" extrusionOk="0">
                    <a:moveTo>
                      <a:pt x="391" y="0"/>
                    </a:moveTo>
                    <a:cubicBezTo>
                      <a:pt x="216" y="0"/>
                      <a:pt x="0" y="192"/>
                      <a:pt x="138" y="353"/>
                    </a:cubicBezTo>
                    <a:cubicBezTo>
                      <a:pt x="563" y="1366"/>
                      <a:pt x="1184" y="2249"/>
                      <a:pt x="1642" y="3230"/>
                    </a:cubicBezTo>
                    <a:cubicBezTo>
                      <a:pt x="1692" y="3300"/>
                      <a:pt x="1763" y="3330"/>
                      <a:pt x="1834" y="3330"/>
                    </a:cubicBezTo>
                    <a:cubicBezTo>
                      <a:pt x="1996" y="3330"/>
                      <a:pt x="2158" y="3173"/>
                      <a:pt x="2067" y="2968"/>
                    </a:cubicBezTo>
                    <a:cubicBezTo>
                      <a:pt x="1675" y="1987"/>
                      <a:pt x="988" y="1105"/>
                      <a:pt x="563" y="124"/>
                    </a:cubicBezTo>
                    <a:cubicBezTo>
                      <a:pt x="533" y="35"/>
                      <a:pt x="466" y="0"/>
                      <a:pt x="39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6"/>
              <p:cNvSpPr/>
              <p:nvPr/>
            </p:nvSpPr>
            <p:spPr>
              <a:xfrm>
                <a:off x="4751800" y="3905595"/>
                <a:ext cx="219589" cy="49943"/>
              </a:xfrm>
              <a:custGeom>
                <a:avLst/>
                <a:gdLst/>
                <a:ahLst/>
                <a:cxnLst/>
                <a:rect l="l" t="t" r="r" b="b"/>
                <a:pathLst>
                  <a:path w="3513" h="799" extrusionOk="0">
                    <a:moveTo>
                      <a:pt x="349" y="1"/>
                    </a:moveTo>
                    <a:cubicBezTo>
                      <a:pt x="96" y="1"/>
                      <a:pt x="0" y="406"/>
                      <a:pt x="275" y="498"/>
                    </a:cubicBezTo>
                    <a:cubicBezTo>
                      <a:pt x="1105" y="698"/>
                      <a:pt x="1984" y="798"/>
                      <a:pt x="2849" y="798"/>
                    </a:cubicBezTo>
                    <a:cubicBezTo>
                      <a:pt x="2972" y="798"/>
                      <a:pt x="3095" y="796"/>
                      <a:pt x="3218" y="792"/>
                    </a:cubicBezTo>
                    <a:cubicBezTo>
                      <a:pt x="3512" y="727"/>
                      <a:pt x="3512" y="302"/>
                      <a:pt x="3218" y="269"/>
                    </a:cubicBezTo>
                    <a:cubicBezTo>
                      <a:pt x="3097" y="273"/>
                      <a:pt x="2977" y="275"/>
                      <a:pt x="2856" y="275"/>
                    </a:cubicBezTo>
                    <a:cubicBezTo>
                      <a:pt x="2029" y="275"/>
                      <a:pt x="1205" y="178"/>
                      <a:pt x="406" y="7"/>
                    </a:cubicBezTo>
                    <a:cubicBezTo>
                      <a:pt x="386" y="3"/>
                      <a:pt x="367" y="1"/>
                      <a:pt x="34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6"/>
              <p:cNvSpPr/>
              <p:nvPr/>
            </p:nvSpPr>
            <p:spPr>
              <a:xfrm>
                <a:off x="4770990" y="3658694"/>
                <a:ext cx="241216" cy="66008"/>
              </a:xfrm>
              <a:custGeom>
                <a:avLst/>
                <a:gdLst/>
                <a:ahLst/>
                <a:cxnLst/>
                <a:rect l="l" t="t" r="r" b="b"/>
                <a:pathLst>
                  <a:path w="3859" h="1056" extrusionOk="0">
                    <a:moveTo>
                      <a:pt x="295" y="1"/>
                    </a:moveTo>
                    <a:cubicBezTo>
                      <a:pt x="1" y="66"/>
                      <a:pt x="1" y="491"/>
                      <a:pt x="328" y="524"/>
                    </a:cubicBezTo>
                    <a:cubicBezTo>
                      <a:pt x="1374" y="655"/>
                      <a:pt x="2453" y="916"/>
                      <a:pt x="3499" y="1047"/>
                    </a:cubicBezTo>
                    <a:cubicBezTo>
                      <a:pt x="3527" y="1053"/>
                      <a:pt x="3554" y="1055"/>
                      <a:pt x="3580" y="1055"/>
                    </a:cubicBezTo>
                    <a:cubicBezTo>
                      <a:pt x="3705" y="1055"/>
                      <a:pt x="3799" y="992"/>
                      <a:pt x="3826" y="884"/>
                    </a:cubicBezTo>
                    <a:cubicBezTo>
                      <a:pt x="3859" y="753"/>
                      <a:pt x="3794" y="622"/>
                      <a:pt x="3663" y="557"/>
                    </a:cubicBezTo>
                    <a:cubicBezTo>
                      <a:pt x="2518" y="393"/>
                      <a:pt x="1439" y="164"/>
                      <a:pt x="29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159;p16"/>
              <p:cNvSpPr/>
              <p:nvPr/>
            </p:nvSpPr>
            <p:spPr>
              <a:xfrm>
                <a:off x="4836184" y="3359476"/>
                <a:ext cx="202649" cy="52256"/>
              </a:xfrm>
              <a:custGeom>
                <a:avLst/>
                <a:gdLst/>
                <a:ahLst/>
                <a:cxnLst/>
                <a:rect l="l" t="t" r="r" b="b"/>
                <a:pathLst>
                  <a:path w="3242" h="836" extrusionOk="0">
                    <a:moveTo>
                      <a:pt x="346" y="1"/>
                    </a:moveTo>
                    <a:cubicBezTo>
                      <a:pt x="82" y="1"/>
                      <a:pt x="1" y="415"/>
                      <a:pt x="298" y="504"/>
                    </a:cubicBezTo>
                    <a:cubicBezTo>
                      <a:pt x="960" y="725"/>
                      <a:pt x="1641" y="835"/>
                      <a:pt x="2326" y="835"/>
                    </a:cubicBezTo>
                    <a:cubicBezTo>
                      <a:pt x="2554" y="835"/>
                      <a:pt x="2783" y="823"/>
                      <a:pt x="3012" y="799"/>
                    </a:cubicBezTo>
                    <a:cubicBezTo>
                      <a:pt x="3143" y="733"/>
                      <a:pt x="3241" y="602"/>
                      <a:pt x="3208" y="472"/>
                    </a:cubicBezTo>
                    <a:cubicBezTo>
                      <a:pt x="3154" y="363"/>
                      <a:pt x="3055" y="300"/>
                      <a:pt x="2948" y="300"/>
                    </a:cubicBezTo>
                    <a:cubicBezTo>
                      <a:pt x="2926" y="300"/>
                      <a:pt x="2904" y="302"/>
                      <a:pt x="2881" y="308"/>
                    </a:cubicBezTo>
                    <a:cubicBezTo>
                      <a:pt x="2677" y="333"/>
                      <a:pt x="2471" y="345"/>
                      <a:pt x="2264" y="345"/>
                    </a:cubicBezTo>
                    <a:cubicBezTo>
                      <a:pt x="1643" y="345"/>
                      <a:pt x="1018" y="235"/>
                      <a:pt x="429" y="14"/>
                    </a:cubicBezTo>
                    <a:cubicBezTo>
                      <a:pt x="400" y="5"/>
                      <a:pt x="372" y="1"/>
                      <a:pt x="34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" name="Google Shape;160;p16"/>
              <p:cNvSpPr/>
              <p:nvPr/>
            </p:nvSpPr>
            <p:spPr>
              <a:xfrm>
                <a:off x="4888690" y="3061508"/>
                <a:ext cx="201212" cy="49506"/>
              </a:xfrm>
              <a:custGeom>
                <a:avLst/>
                <a:gdLst/>
                <a:ahLst/>
                <a:cxnLst/>
                <a:rect l="l" t="t" r="r" b="b"/>
                <a:pathLst>
                  <a:path w="3219" h="792" extrusionOk="0">
                    <a:moveTo>
                      <a:pt x="345" y="1"/>
                    </a:moveTo>
                    <a:cubicBezTo>
                      <a:pt x="68" y="1"/>
                      <a:pt x="1" y="408"/>
                      <a:pt x="276" y="530"/>
                    </a:cubicBezTo>
                    <a:cubicBezTo>
                      <a:pt x="1159" y="694"/>
                      <a:pt x="2041" y="759"/>
                      <a:pt x="2924" y="792"/>
                    </a:cubicBezTo>
                    <a:cubicBezTo>
                      <a:pt x="3219" y="759"/>
                      <a:pt x="3219" y="334"/>
                      <a:pt x="2924" y="268"/>
                    </a:cubicBezTo>
                    <a:cubicBezTo>
                      <a:pt x="2074" y="268"/>
                      <a:pt x="1224" y="170"/>
                      <a:pt x="406" y="7"/>
                    </a:cubicBezTo>
                    <a:cubicBezTo>
                      <a:pt x="385" y="3"/>
                      <a:pt x="364" y="1"/>
                      <a:pt x="34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6"/>
              <p:cNvSpPr/>
              <p:nvPr/>
            </p:nvSpPr>
            <p:spPr>
              <a:xfrm>
                <a:off x="4950884" y="2857550"/>
                <a:ext cx="190085" cy="32754"/>
              </a:xfrm>
              <a:custGeom>
                <a:avLst/>
                <a:gdLst/>
                <a:ahLst/>
                <a:cxnLst/>
                <a:rect l="l" t="t" r="r" b="b"/>
                <a:pathLst>
                  <a:path w="3041" h="524" extrusionOk="0">
                    <a:moveTo>
                      <a:pt x="294" y="0"/>
                    </a:moveTo>
                    <a:cubicBezTo>
                      <a:pt x="0" y="33"/>
                      <a:pt x="0" y="491"/>
                      <a:pt x="294" y="523"/>
                    </a:cubicBezTo>
                    <a:lnTo>
                      <a:pt x="2747" y="523"/>
                    </a:lnTo>
                    <a:cubicBezTo>
                      <a:pt x="3041" y="491"/>
                      <a:pt x="3041" y="33"/>
                      <a:pt x="274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6"/>
              <p:cNvSpPr/>
              <p:nvPr/>
            </p:nvSpPr>
            <p:spPr>
              <a:xfrm>
                <a:off x="4296813" y="3146954"/>
                <a:ext cx="200587" cy="74946"/>
              </a:xfrm>
              <a:custGeom>
                <a:avLst/>
                <a:gdLst/>
                <a:ahLst/>
                <a:cxnLst/>
                <a:rect l="l" t="t" r="r" b="b"/>
                <a:pathLst>
                  <a:path w="3209" h="1199" extrusionOk="0">
                    <a:moveTo>
                      <a:pt x="2863" y="0"/>
                    </a:moveTo>
                    <a:cubicBezTo>
                      <a:pt x="2837" y="0"/>
                      <a:pt x="2809" y="4"/>
                      <a:pt x="2780" y="13"/>
                    </a:cubicBezTo>
                    <a:cubicBezTo>
                      <a:pt x="1930" y="307"/>
                      <a:pt x="1080" y="536"/>
                      <a:pt x="197" y="700"/>
                    </a:cubicBezTo>
                    <a:cubicBezTo>
                      <a:pt x="66" y="733"/>
                      <a:pt x="1" y="863"/>
                      <a:pt x="33" y="1027"/>
                    </a:cubicBezTo>
                    <a:cubicBezTo>
                      <a:pt x="60" y="1135"/>
                      <a:pt x="155" y="1199"/>
                      <a:pt x="261" y="1199"/>
                    </a:cubicBezTo>
                    <a:cubicBezTo>
                      <a:pt x="283" y="1199"/>
                      <a:pt x="305" y="1196"/>
                      <a:pt x="328" y="1190"/>
                    </a:cubicBezTo>
                    <a:cubicBezTo>
                      <a:pt x="1210" y="1027"/>
                      <a:pt x="2093" y="798"/>
                      <a:pt x="2911" y="504"/>
                    </a:cubicBezTo>
                    <a:cubicBezTo>
                      <a:pt x="3208" y="414"/>
                      <a:pt x="3127" y="0"/>
                      <a:pt x="286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163;p16"/>
              <p:cNvSpPr/>
              <p:nvPr/>
            </p:nvSpPr>
            <p:spPr>
              <a:xfrm>
                <a:off x="4308252" y="3445735"/>
                <a:ext cx="206087" cy="66258"/>
              </a:xfrm>
              <a:custGeom>
                <a:avLst/>
                <a:gdLst/>
                <a:ahLst/>
                <a:cxnLst/>
                <a:rect l="l" t="t" r="r" b="b"/>
                <a:pathLst>
                  <a:path w="3297" h="1060" extrusionOk="0">
                    <a:moveTo>
                      <a:pt x="2947" y="1"/>
                    </a:moveTo>
                    <a:cubicBezTo>
                      <a:pt x="2929" y="1"/>
                      <a:pt x="2911" y="3"/>
                      <a:pt x="2891" y="7"/>
                    </a:cubicBezTo>
                    <a:cubicBezTo>
                      <a:pt x="2008" y="138"/>
                      <a:pt x="1158" y="399"/>
                      <a:pt x="275" y="563"/>
                    </a:cubicBezTo>
                    <a:cubicBezTo>
                      <a:pt x="1" y="655"/>
                      <a:pt x="96" y="1060"/>
                      <a:pt x="377" y="1060"/>
                    </a:cubicBezTo>
                    <a:cubicBezTo>
                      <a:pt x="396" y="1060"/>
                      <a:pt x="417" y="1058"/>
                      <a:pt x="439" y="1053"/>
                    </a:cubicBezTo>
                    <a:cubicBezTo>
                      <a:pt x="1289" y="890"/>
                      <a:pt x="2139" y="628"/>
                      <a:pt x="3022" y="498"/>
                    </a:cubicBezTo>
                    <a:cubicBezTo>
                      <a:pt x="3297" y="406"/>
                      <a:pt x="3201" y="1"/>
                      <a:pt x="29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" name="Google Shape;164;p16"/>
              <p:cNvSpPr/>
              <p:nvPr/>
            </p:nvSpPr>
            <p:spPr>
              <a:xfrm>
                <a:off x="4388823" y="3692948"/>
                <a:ext cx="190085" cy="57819"/>
              </a:xfrm>
              <a:custGeom>
                <a:avLst/>
                <a:gdLst/>
                <a:ahLst/>
                <a:cxnLst/>
                <a:rect l="l" t="t" r="r" b="b"/>
                <a:pathLst>
                  <a:path w="3041" h="925" extrusionOk="0">
                    <a:moveTo>
                      <a:pt x="2748" y="0"/>
                    </a:moveTo>
                    <a:cubicBezTo>
                      <a:pt x="2726" y="0"/>
                      <a:pt x="2704" y="3"/>
                      <a:pt x="2681" y="9"/>
                    </a:cubicBezTo>
                    <a:cubicBezTo>
                      <a:pt x="1897" y="205"/>
                      <a:pt x="1112" y="336"/>
                      <a:pt x="294" y="434"/>
                    </a:cubicBezTo>
                    <a:cubicBezTo>
                      <a:pt x="0" y="466"/>
                      <a:pt x="0" y="891"/>
                      <a:pt x="294" y="924"/>
                    </a:cubicBezTo>
                    <a:cubicBezTo>
                      <a:pt x="1144" y="826"/>
                      <a:pt x="1995" y="695"/>
                      <a:pt x="2812" y="499"/>
                    </a:cubicBezTo>
                    <a:cubicBezTo>
                      <a:pt x="2943" y="466"/>
                      <a:pt x="3041" y="336"/>
                      <a:pt x="3008" y="172"/>
                    </a:cubicBezTo>
                    <a:cubicBezTo>
                      <a:pt x="2954" y="64"/>
                      <a:pt x="2855" y="0"/>
                      <a:pt x="27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6"/>
              <p:cNvSpPr/>
              <p:nvPr/>
            </p:nvSpPr>
            <p:spPr>
              <a:xfrm>
                <a:off x="4448079" y="3939473"/>
                <a:ext cx="181959" cy="40692"/>
              </a:xfrm>
              <a:custGeom>
                <a:avLst/>
                <a:gdLst/>
                <a:ahLst/>
                <a:cxnLst/>
                <a:rect l="l" t="t" r="r" b="b"/>
                <a:pathLst>
                  <a:path w="2911" h="651" extrusionOk="0">
                    <a:moveTo>
                      <a:pt x="2636" y="0"/>
                    </a:moveTo>
                    <a:cubicBezTo>
                      <a:pt x="2608" y="0"/>
                      <a:pt x="2579" y="7"/>
                      <a:pt x="2551" y="21"/>
                    </a:cubicBezTo>
                    <a:cubicBezTo>
                      <a:pt x="1987" y="95"/>
                      <a:pt x="1423" y="131"/>
                      <a:pt x="859" y="131"/>
                    </a:cubicBezTo>
                    <a:cubicBezTo>
                      <a:pt x="671" y="131"/>
                      <a:pt x="483" y="127"/>
                      <a:pt x="295" y="119"/>
                    </a:cubicBezTo>
                    <a:cubicBezTo>
                      <a:pt x="0" y="185"/>
                      <a:pt x="0" y="610"/>
                      <a:pt x="295" y="642"/>
                    </a:cubicBezTo>
                    <a:cubicBezTo>
                      <a:pt x="439" y="648"/>
                      <a:pt x="583" y="651"/>
                      <a:pt x="726" y="651"/>
                    </a:cubicBezTo>
                    <a:cubicBezTo>
                      <a:pt x="1390" y="651"/>
                      <a:pt x="2036" y="592"/>
                      <a:pt x="2682" y="512"/>
                    </a:cubicBezTo>
                    <a:cubicBezTo>
                      <a:pt x="2812" y="446"/>
                      <a:pt x="2910" y="315"/>
                      <a:pt x="2878" y="185"/>
                    </a:cubicBezTo>
                    <a:cubicBezTo>
                      <a:pt x="2827" y="82"/>
                      <a:pt x="2736" y="0"/>
                      <a:pt x="263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6" name="Google Shape;166;p16"/>
            <p:cNvGrpSpPr/>
            <p:nvPr/>
          </p:nvGrpSpPr>
          <p:grpSpPr>
            <a:xfrm rot="-5400000">
              <a:off x="7627727" y="1321910"/>
              <a:ext cx="1140312" cy="2664047"/>
              <a:chOff x="3325650" y="1967425"/>
              <a:chExt cx="775775" cy="1812400"/>
            </a:xfrm>
          </p:grpSpPr>
          <p:sp>
            <p:nvSpPr>
              <p:cNvPr id="167" name="Google Shape;167;p16"/>
              <p:cNvSpPr/>
              <p:nvPr/>
            </p:nvSpPr>
            <p:spPr>
              <a:xfrm>
                <a:off x="3644450" y="1967425"/>
                <a:ext cx="255900" cy="468675"/>
              </a:xfrm>
              <a:custGeom>
                <a:avLst/>
                <a:gdLst/>
                <a:ahLst/>
                <a:cxnLst/>
                <a:rect l="l" t="t" r="r" b="b"/>
                <a:pathLst>
                  <a:path w="10236" h="18747" extrusionOk="0">
                    <a:moveTo>
                      <a:pt x="5093" y="0"/>
                    </a:moveTo>
                    <a:cubicBezTo>
                      <a:pt x="2986" y="0"/>
                      <a:pt x="1299" y="2605"/>
                      <a:pt x="883" y="5144"/>
                    </a:cubicBezTo>
                    <a:cubicBezTo>
                      <a:pt x="1" y="10834"/>
                      <a:pt x="5036" y="14104"/>
                      <a:pt x="6835" y="18747"/>
                    </a:cubicBezTo>
                    <a:lnTo>
                      <a:pt x="7260" y="18747"/>
                    </a:lnTo>
                    <a:cubicBezTo>
                      <a:pt x="8306" y="16360"/>
                      <a:pt x="9647" y="14398"/>
                      <a:pt x="9941" y="11717"/>
                    </a:cubicBezTo>
                    <a:cubicBezTo>
                      <a:pt x="10235" y="8414"/>
                      <a:pt x="10104" y="4098"/>
                      <a:pt x="7881" y="1547"/>
                    </a:cubicBezTo>
                    <a:cubicBezTo>
                      <a:pt x="6920" y="452"/>
                      <a:pt x="5970" y="0"/>
                      <a:pt x="50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6"/>
              <p:cNvSpPr/>
              <p:nvPr/>
            </p:nvSpPr>
            <p:spPr>
              <a:xfrm>
                <a:off x="3544725" y="2393450"/>
                <a:ext cx="196200" cy="356550"/>
              </a:xfrm>
              <a:custGeom>
                <a:avLst/>
                <a:gdLst/>
                <a:ahLst/>
                <a:cxnLst/>
                <a:rect l="l" t="t" r="r" b="b"/>
                <a:pathLst>
                  <a:path w="7848" h="14262" extrusionOk="0">
                    <a:moveTo>
                      <a:pt x="4255" y="0"/>
                    </a:moveTo>
                    <a:cubicBezTo>
                      <a:pt x="3605" y="0"/>
                      <a:pt x="2915" y="442"/>
                      <a:pt x="2224" y="1542"/>
                    </a:cubicBezTo>
                    <a:cubicBezTo>
                      <a:pt x="0" y="5270"/>
                      <a:pt x="4153" y="10959"/>
                      <a:pt x="5625" y="14262"/>
                    </a:cubicBezTo>
                    <a:lnTo>
                      <a:pt x="5625" y="14098"/>
                    </a:lnTo>
                    <a:cubicBezTo>
                      <a:pt x="6507" y="11711"/>
                      <a:pt x="7717" y="8867"/>
                      <a:pt x="7848" y="6185"/>
                    </a:cubicBezTo>
                    <a:cubicBezTo>
                      <a:pt x="7848" y="4163"/>
                      <a:pt x="6248" y="0"/>
                      <a:pt x="42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" name="Google Shape;169;p16"/>
              <p:cNvSpPr/>
              <p:nvPr/>
            </p:nvSpPr>
            <p:spPr>
              <a:xfrm>
                <a:off x="3870900" y="2478250"/>
                <a:ext cx="230525" cy="413175"/>
              </a:xfrm>
              <a:custGeom>
                <a:avLst/>
                <a:gdLst/>
                <a:ahLst/>
                <a:cxnLst/>
                <a:rect l="l" t="t" r="r" b="b"/>
                <a:pathLst>
                  <a:path w="9221" h="16527" extrusionOk="0">
                    <a:moveTo>
                      <a:pt x="6806" y="0"/>
                    </a:moveTo>
                    <a:cubicBezTo>
                      <a:pt x="5413" y="0"/>
                      <a:pt x="3700" y="1483"/>
                      <a:pt x="2649" y="3676"/>
                    </a:cubicBezTo>
                    <a:cubicBezTo>
                      <a:pt x="752" y="7436"/>
                      <a:pt x="883" y="12210"/>
                      <a:pt x="0" y="16232"/>
                    </a:cubicBezTo>
                    <a:lnTo>
                      <a:pt x="131" y="16526"/>
                    </a:lnTo>
                    <a:cubicBezTo>
                      <a:pt x="2354" y="14892"/>
                      <a:pt x="5036" y="14140"/>
                      <a:pt x="6670" y="11753"/>
                    </a:cubicBezTo>
                    <a:cubicBezTo>
                      <a:pt x="8371" y="9366"/>
                      <a:pt x="9221" y="6488"/>
                      <a:pt x="9057" y="3545"/>
                    </a:cubicBezTo>
                    <a:cubicBezTo>
                      <a:pt x="8909" y="1032"/>
                      <a:pt x="7969" y="0"/>
                      <a:pt x="680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170;p16"/>
              <p:cNvSpPr/>
              <p:nvPr/>
            </p:nvSpPr>
            <p:spPr>
              <a:xfrm>
                <a:off x="3325650" y="2855650"/>
                <a:ext cx="263250" cy="475575"/>
              </a:xfrm>
              <a:custGeom>
                <a:avLst/>
                <a:gdLst/>
                <a:ahLst/>
                <a:cxnLst/>
                <a:rect l="l" t="t" r="r" b="b"/>
                <a:pathLst>
                  <a:path w="10530" h="19023" extrusionOk="0">
                    <a:moveTo>
                      <a:pt x="6717" y="0"/>
                    </a:moveTo>
                    <a:cubicBezTo>
                      <a:pt x="6256" y="0"/>
                      <a:pt x="5751" y="167"/>
                      <a:pt x="5199" y="548"/>
                    </a:cubicBezTo>
                    <a:cubicBezTo>
                      <a:pt x="0" y="4144"/>
                      <a:pt x="5330" y="15883"/>
                      <a:pt x="8600" y="19022"/>
                    </a:cubicBezTo>
                    <a:lnTo>
                      <a:pt x="8600" y="18989"/>
                    </a:lnTo>
                    <a:cubicBezTo>
                      <a:pt x="8502" y="18172"/>
                      <a:pt x="8436" y="17354"/>
                      <a:pt x="8436" y="16537"/>
                    </a:cubicBezTo>
                    <a:cubicBezTo>
                      <a:pt x="8894" y="13561"/>
                      <a:pt x="10529" y="10553"/>
                      <a:pt x="10529" y="7414"/>
                    </a:cubicBezTo>
                    <a:cubicBezTo>
                      <a:pt x="10529" y="5411"/>
                      <a:pt x="9346" y="0"/>
                      <a:pt x="67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6"/>
              <p:cNvSpPr/>
              <p:nvPr/>
            </p:nvSpPr>
            <p:spPr>
              <a:xfrm>
                <a:off x="3682050" y="3149150"/>
                <a:ext cx="295850" cy="314500"/>
              </a:xfrm>
              <a:custGeom>
                <a:avLst/>
                <a:gdLst/>
                <a:ahLst/>
                <a:cxnLst/>
                <a:rect l="l" t="t" r="r" b="b"/>
                <a:pathLst>
                  <a:path w="11834" h="12580" extrusionOk="0">
                    <a:moveTo>
                      <a:pt x="8073" y="1"/>
                    </a:moveTo>
                    <a:cubicBezTo>
                      <a:pt x="7220" y="1"/>
                      <a:pt x="6222" y="243"/>
                      <a:pt x="5167" y="775"/>
                    </a:cubicBezTo>
                    <a:cubicBezTo>
                      <a:pt x="589" y="3162"/>
                      <a:pt x="1" y="7642"/>
                      <a:pt x="1" y="12285"/>
                    </a:cubicBezTo>
                    <a:lnTo>
                      <a:pt x="295" y="12579"/>
                    </a:lnTo>
                    <a:cubicBezTo>
                      <a:pt x="589" y="12416"/>
                      <a:pt x="851" y="12154"/>
                      <a:pt x="1014" y="11827"/>
                    </a:cubicBezTo>
                    <a:cubicBezTo>
                      <a:pt x="3859" y="9440"/>
                      <a:pt x="7260" y="8230"/>
                      <a:pt x="9614" y="5091"/>
                    </a:cubicBezTo>
                    <a:cubicBezTo>
                      <a:pt x="11834" y="2091"/>
                      <a:pt x="10578" y="1"/>
                      <a:pt x="807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6"/>
              <p:cNvSpPr/>
              <p:nvPr/>
            </p:nvSpPr>
            <p:spPr>
              <a:xfrm>
                <a:off x="3593775" y="2063725"/>
                <a:ext cx="237075" cy="1716100"/>
              </a:xfrm>
              <a:custGeom>
                <a:avLst/>
                <a:gdLst/>
                <a:ahLst/>
                <a:cxnLst/>
                <a:rect l="l" t="t" r="r" b="b"/>
                <a:pathLst>
                  <a:path w="9483" h="68644" extrusionOk="0">
                    <a:moveTo>
                      <a:pt x="6744" y="1"/>
                    </a:moveTo>
                    <a:cubicBezTo>
                      <a:pt x="6614" y="1"/>
                      <a:pt x="6491" y="82"/>
                      <a:pt x="6507" y="246"/>
                    </a:cubicBezTo>
                    <a:cubicBezTo>
                      <a:pt x="7129" y="4856"/>
                      <a:pt x="8306" y="9369"/>
                      <a:pt x="8665" y="14012"/>
                    </a:cubicBezTo>
                    <a:cubicBezTo>
                      <a:pt x="8992" y="18491"/>
                      <a:pt x="8240" y="22873"/>
                      <a:pt x="6965" y="27189"/>
                    </a:cubicBezTo>
                    <a:cubicBezTo>
                      <a:pt x="5690" y="31342"/>
                      <a:pt x="3990" y="35331"/>
                      <a:pt x="2583" y="39451"/>
                    </a:cubicBezTo>
                    <a:cubicBezTo>
                      <a:pt x="1831" y="41478"/>
                      <a:pt x="1243" y="43604"/>
                      <a:pt x="785" y="45729"/>
                    </a:cubicBezTo>
                    <a:cubicBezTo>
                      <a:pt x="327" y="48018"/>
                      <a:pt x="98" y="50372"/>
                      <a:pt x="66" y="52694"/>
                    </a:cubicBezTo>
                    <a:cubicBezTo>
                      <a:pt x="0" y="58023"/>
                      <a:pt x="818" y="63288"/>
                      <a:pt x="1930" y="68454"/>
                    </a:cubicBezTo>
                    <a:cubicBezTo>
                      <a:pt x="1956" y="68586"/>
                      <a:pt x="2052" y="68643"/>
                      <a:pt x="2152" y="68643"/>
                    </a:cubicBezTo>
                    <a:cubicBezTo>
                      <a:pt x="2300" y="68643"/>
                      <a:pt x="2459" y="68518"/>
                      <a:pt x="2420" y="68323"/>
                    </a:cubicBezTo>
                    <a:cubicBezTo>
                      <a:pt x="1406" y="63680"/>
                      <a:pt x="654" y="58939"/>
                      <a:pt x="589" y="54165"/>
                    </a:cubicBezTo>
                    <a:cubicBezTo>
                      <a:pt x="523" y="51778"/>
                      <a:pt x="687" y="49358"/>
                      <a:pt x="1079" y="47004"/>
                    </a:cubicBezTo>
                    <a:cubicBezTo>
                      <a:pt x="1472" y="44813"/>
                      <a:pt x="2028" y="42655"/>
                      <a:pt x="2747" y="40563"/>
                    </a:cubicBezTo>
                    <a:cubicBezTo>
                      <a:pt x="5461" y="32388"/>
                      <a:pt x="9483" y="24442"/>
                      <a:pt x="9254" y="15614"/>
                    </a:cubicBezTo>
                    <a:cubicBezTo>
                      <a:pt x="9123" y="10415"/>
                      <a:pt x="7684" y="5380"/>
                      <a:pt x="7030" y="246"/>
                    </a:cubicBezTo>
                    <a:cubicBezTo>
                      <a:pt x="7014" y="82"/>
                      <a:pt x="6875" y="1"/>
                      <a:pt x="67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6"/>
              <p:cNvSpPr/>
              <p:nvPr/>
            </p:nvSpPr>
            <p:spPr>
              <a:xfrm>
                <a:off x="3646100" y="2460000"/>
                <a:ext cx="87650" cy="407775"/>
              </a:xfrm>
              <a:custGeom>
                <a:avLst/>
                <a:gdLst/>
                <a:ahLst/>
                <a:cxnLst/>
                <a:rect l="l" t="t" r="r" b="b"/>
                <a:pathLst>
                  <a:path w="3506" h="16311" extrusionOk="0">
                    <a:moveTo>
                      <a:pt x="249" y="0"/>
                    </a:moveTo>
                    <a:cubicBezTo>
                      <a:pt x="131" y="0"/>
                      <a:pt x="16" y="74"/>
                      <a:pt x="0" y="221"/>
                    </a:cubicBezTo>
                    <a:cubicBezTo>
                      <a:pt x="0" y="2935"/>
                      <a:pt x="294" y="5649"/>
                      <a:pt x="850" y="8297"/>
                    </a:cubicBezTo>
                    <a:cubicBezTo>
                      <a:pt x="1406" y="10946"/>
                      <a:pt x="2223" y="13562"/>
                      <a:pt x="2976" y="16145"/>
                    </a:cubicBezTo>
                    <a:cubicBezTo>
                      <a:pt x="3014" y="16261"/>
                      <a:pt x="3109" y="16311"/>
                      <a:pt x="3205" y="16311"/>
                    </a:cubicBezTo>
                    <a:cubicBezTo>
                      <a:pt x="3353" y="16311"/>
                      <a:pt x="3506" y="16192"/>
                      <a:pt x="3466" y="16014"/>
                    </a:cubicBezTo>
                    <a:cubicBezTo>
                      <a:pt x="2714" y="13463"/>
                      <a:pt x="1962" y="10913"/>
                      <a:pt x="1406" y="8330"/>
                    </a:cubicBezTo>
                    <a:cubicBezTo>
                      <a:pt x="817" y="5681"/>
                      <a:pt x="523" y="2967"/>
                      <a:pt x="523" y="221"/>
                    </a:cubicBezTo>
                    <a:cubicBezTo>
                      <a:pt x="490" y="74"/>
                      <a:pt x="368" y="0"/>
                      <a:pt x="24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" name="Google Shape;174;p16"/>
              <p:cNvSpPr/>
              <p:nvPr/>
            </p:nvSpPr>
            <p:spPr>
              <a:xfrm>
                <a:off x="3665625" y="2549050"/>
                <a:ext cx="372200" cy="491475"/>
              </a:xfrm>
              <a:custGeom>
                <a:avLst/>
                <a:gdLst/>
                <a:ahLst/>
                <a:cxnLst/>
                <a:rect l="l" t="t" r="r" b="b"/>
                <a:pathLst>
                  <a:path w="14888" h="19659" extrusionOk="0">
                    <a:moveTo>
                      <a:pt x="14581" y="1"/>
                    </a:moveTo>
                    <a:cubicBezTo>
                      <a:pt x="14480" y="1"/>
                      <a:pt x="14385" y="58"/>
                      <a:pt x="14358" y="190"/>
                    </a:cubicBezTo>
                    <a:cubicBezTo>
                      <a:pt x="13704" y="3264"/>
                      <a:pt x="12560" y="6239"/>
                      <a:pt x="10990" y="8953"/>
                    </a:cubicBezTo>
                    <a:cubicBezTo>
                      <a:pt x="9388" y="11831"/>
                      <a:pt x="7361" y="14577"/>
                      <a:pt x="4778" y="16670"/>
                    </a:cubicBezTo>
                    <a:cubicBezTo>
                      <a:pt x="3470" y="17782"/>
                      <a:pt x="1933" y="18632"/>
                      <a:pt x="298" y="19155"/>
                    </a:cubicBezTo>
                    <a:cubicBezTo>
                      <a:pt x="1" y="19244"/>
                      <a:pt x="82" y="19658"/>
                      <a:pt x="345" y="19658"/>
                    </a:cubicBezTo>
                    <a:cubicBezTo>
                      <a:pt x="372" y="19658"/>
                      <a:pt x="399" y="19654"/>
                      <a:pt x="429" y="19646"/>
                    </a:cubicBezTo>
                    <a:lnTo>
                      <a:pt x="396" y="19646"/>
                    </a:lnTo>
                    <a:cubicBezTo>
                      <a:pt x="3470" y="18730"/>
                      <a:pt x="5988" y="16572"/>
                      <a:pt x="8015" y="14152"/>
                    </a:cubicBezTo>
                    <a:cubicBezTo>
                      <a:pt x="10238" y="11504"/>
                      <a:pt x="12037" y="8528"/>
                      <a:pt x="13312" y="5324"/>
                    </a:cubicBezTo>
                    <a:cubicBezTo>
                      <a:pt x="13999" y="3722"/>
                      <a:pt x="14489" y="2021"/>
                      <a:pt x="14849" y="321"/>
                    </a:cubicBezTo>
                    <a:cubicBezTo>
                      <a:pt x="14888" y="126"/>
                      <a:pt x="14729" y="1"/>
                      <a:pt x="145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175;p16"/>
              <p:cNvSpPr/>
              <p:nvPr/>
            </p:nvSpPr>
            <p:spPr>
              <a:xfrm>
                <a:off x="3470325" y="2998700"/>
                <a:ext cx="134525" cy="437400"/>
              </a:xfrm>
              <a:custGeom>
                <a:avLst/>
                <a:gdLst/>
                <a:ahLst/>
                <a:cxnLst/>
                <a:rect l="l" t="t" r="r" b="b"/>
                <a:pathLst>
                  <a:path w="5381" h="17496" extrusionOk="0">
                    <a:moveTo>
                      <a:pt x="295" y="0"/>
                    </a:moveTo>
                    <a:cubicBezTo>
                      <a:pt x="173" y="0"/>
                      <a:pt x="50" y="74"/>
                      <a:pt x="34" y="221"/>
                    </a:cubicBezTo>
                    <a:cubicBezTo>
                      <a:pt x="1" y="3262"/>
                      <a:pt x="361" y="6303"/>
                      <a:pt x="1145" y="9245"/>
                    </a:cubicBezTo>
                    <a:cubicBezTo>
                      <a:pt x="1930" y="12123"/>
                      <a:pt x="3173" y="14870"/>
                      <a:pt x="4808" y="17387"/>
                    </a:cubicBezTo>
                    <a:cubicBezTo>
                      <a:pt x="4865" y="17464"/>
                      <a:pt x="4942" y="17496"/>
                      <a:pt x="5018" y="17496"/>
                    </a:cubicBezTo>
                    <a:cubicBezTo>
                      <a:pt x="5202" y="17496"/>
                      <a:pt x="5381" y="17311"/>
                      <a:pt x="5265" y="17126"/>
                    </a:cubicBezTo>
                    <a:cubicBezTo>
                      <a:pt x="3630" y="14641"/>
                      <a:pt x="2421" y="11959"/>
                      <a:pt x="1636" y="9115"/>
                    </a:cubicBezTo>
                    <a:cubicBezTo>
                      <a:pt x="884" y="6205"/>
                      <a:pt x="524" y="3229"/>
                      <a:pt x="557" y="221"/>
                    </a:cubicBezTo>
                    <a:cubicBezTo>
                      <a:pt x="540" y="74"/>
                      <a:pt x="418" y="0"/>
                      <a:pt x="2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6"/>
              <p:cNvSpPr/>
              <p:nvPr/>
            </p:nvSpPr>
            <p:spPr>
              <a:xfrm>
                <a:off x="3605550" y="3236975"/>
                <a:ext cx="234450" cy="359700"/>
              </a:xfrm>
              <a:custGeom>
                <a:avLst/>
                <a:gdLst/>
                <a:ahLst/>
                <a:cxnLst/>
                <a:rect l="l" t="t" r="r" b="b"/>
                <a:pathLst>
                  <a:path w="9378" h="14388" extrusionOk="0">
                    <a:moveTo>
                      <a:pt x="8999" y="1"/>
                    </a:moveTo>
                    <a:cubicBezTo>
                      <a:pt x="8939" y="1"/>
                      <a:pt x="8875" y="23"/>
                      <a:pt x="8816" y="74"/>
                    </a:cubicBezTo>
                    <a:cubicBezTo>
                      <a:pt x="6756" y="1873"/>
                      <a:pt x="5088" y="4063"/>
                      <a:pt x="3878" y="6548"/>
                    </a:cubicBezTo>
                    <a:cubicBezTo>
                      <a:pt x="3257" y="7758"/>
                      <a:pt x="2766" y="9001"/>
                      <a:pt x="2276" y="10276"/>
                    </a:cubicBezTo>
                    <a:cubicBezTo>
                      <a:pt x="1753" y="11617"/>
                      <a:pt x="1360" y="13023"/>
                      <a:pt x="183" y="13971"/>
                    </a:cubicBezTo>
                    <a:cubicBezTo>
                      <a:pt x="1" y="14127"/>
                      <a:pt x="192" y="14387"/>
                      <a:pt x="393" y="14387"/>
                    </a:cubicBezTo>
                    <a:cubicBezTo>
                      <a:pt x="445" y="14387"/>
                      <a:pt x="496" y="14370"/>
                      <a:pt x="543" y="14330"/>
                    </a:cubicBezTo>
                    <a:cubicBezTo>
                      <a:pt x="1589" y="13480"/>
                      <a:pt x="2080" y="12303"/>
                      <a:pt x="2505" y="11061"/>
                    </a:cubicBezTo>
                    <a:cubicBezTo>
                      <a:pt x="2995" y="9687"/>
                      <a:pt x="3519" y="8347"/>
                      <a:pt x="4140" y="7072"/>
                    </a:cubicBezTo>
                    <a:cubicBezTo>
                      <a:pt x="5350" y="4521"/>
                      <a:pt x="7083" y="2265"/>
                      <a:pt x="9175" y="434"/>
                    </a:cubicBezTo>
                    <a:cubicBezTo>
                      <a:pt x="9378" y="257"/>
                      <a:pt x="9208" y="1"/>
                      <a:pt x="89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6"/>
              <p:cNvSpPr/>
              <p:nvPr/>
            </p:nvSpPr>
            <p:spPr>
              <a:xfrm>
                <a:off x="3701150" y="2130750"/>
                <a:ext cx="136925" cy="98575"/>
              </a:xfrm>
              <a:custGeom>
                <a:avLst/>
                <a:gdLst/>
                <a:ahLst/>
                <a:cxnLst/>
                <a:rect l="l" t="t" r="r" b="b"/>
                <a:pathLst>
                  <a:path w="5477" h="3943" extrusionOk="0">
                    <a:moveTo>
                      <a:pt x="5147" y="1"/>
                    </a:moveTo>
                    <a:cubicBezTo>
                      <a:pt x="5046" y="1"/>
                      <a:pt x="4952" y="54"/>
                      <a:pt x="4926" y="181"/>
                    </a:cubicBezTo>
                    <a:cubicBezTo>
                      <a:pt x="4504" y="1267"/>
                      <a:pt x="3998" y="2326"/>
                      <a:pt x="3382" y="3305"/>
                    </a:cubicBezTo>
                    <a:lnTo>
                      <a:pt x="3382" y="3305"/>
                    </a:lnTo>
                    <a:cubicBezTo>
                      <a:pt x="2430" y="2559"/>
                      <a:pt x="1496" y="1819"/>
                      <a:pt x="479" y="1162"/>
                    </a:cubicBezTo>
                    <a:cubicBezTo>
                      <a:pt x="434" y="1128"/>
                      <a:pt x="390" y="1114"/>
                      <a:pt x="347" y="1114"/>
                    </a:cubicBezTo>
                    <a:cubicBezTo>
                      <a:pt x="143" y="1114"/>
                      <a:pt x="1" y="1451"/>
                      <a:pt x="218" y="1587"/>
                    </a:cubicBezTo>
                    <a:cubicBezTo>
                      <a:pt x="1264" y="2273"/>
                      <a:pt x="2245" y="3091"/>
                      <a:pt x="3259" y="3876"/>
                    </a:cubicBezTo>
                    <a:cubicBezTo>
                      <a:pt x="3316" y="3918"/>
                      <a:pt x="3385" y="3943"/>
                      <a:pt x="3454" y="3943"/>
                    </a:cubicBezTo>
                    <a:cubicBezTo>
                      <a:pt x="3542" y="3943"/>
                      <a:pt x="3628" y="3902"/>
                      <a:pt x="3684" y="3810"/>
                    </a:cubicBezTo>
                    <a:cubicBezTo>
                      <a:pt x="4370" y="2731"/>
                      <a:pt x="4959" y="1554"/>
                      <a:pt x="5417" y="312"/>
                    </a:cubicBezTo>
                    <a:cubicBezTo>
                      <a:pt x="5477" y="132"/>
                      <a:pt x="5304" y="1"/>
                      <a:pt x="51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178;p16"/>
              <p:cNvSpPr/>
              <p:nvPr/>
            </p:nvSpPr>
            <p:spPr>
              <a:xfrm>
                <a:off x="3730575" y="2251775"/>
                <a:ext cx="115375" cy="59750"/>
              </a:xfrm>
              <a:custGeom>
                <a:avLst/>
                <a:gdLst/>
                <a:ahLst/>
                <a:cxnLst/>
                <a:rect l="l" t="t" r="r" b="b"/>
                <a:pathLst>
                  <a:path w="4615" h="2390" extrusionOk="0">
                    <a:moveTo>
                      <a:pt x="337" y="0"/>
                    </a:moveTo>
                    <a:cubicBezTo>
                      <a:pt x="121" y="0"/>
                      <a:pt x="1" y="343"/>
                      <a:pt x="218" y="506"/>
                    </a:cubicBezTo>
                    <a:cubicBezTo>
                      <a:pt x="1101" y="1095"/>
                      <a:pt x="1885" y="1814"/>
                      <a:pt x="2801" y="2370"/>
                    </a:cubicBezTo>
                    <a:cubicBezTo>
                      <a:pt x="2837" y="2382"/>
                      <a:pt x="2877" y="2389"/>
                      <a:pt x="2919" y="2389"/>
                    </a:cubicBezTo>
                    <a:cubicBezTo>
                      <a:pt x="2990" y="2389"/>
                      <a:pt x="3066" y="2367"/>
                      <a:pt x="3128" y="2304"/>
                    </a:cubicBezTo>
                    <a:cubicBezTo>
                      <a:pt x="3651" y="1716"/>
                      <a:pt x="4109" y="1095"/>
                      <a:pt x="4501" y="408"/>
                    </a:cubicBezTo>
                    <a:cubicBezTo>
                      <a:pt x="4614" y="205"/>
                      <a:pt x="4431" y="17"/>
                      <a:pt x="4253" y="17"/>
                    </a:cubicBezTo>
                    <a:cubicBezTo>
                      <a:pt x="4173" y="17"/>
                      <a:pt x="4094" y="55"/>
                      <a:pt x="4044" y="146"/>
                    </a:cubicBezTo>
                    <a:cubicBezTo>
                      <a:pt x="3714" y="746"/>
                      <a:pt x="3329" y="1290"/>
                      <a:pt x="2890" y="1805"/>
                    </a:cubicBezTo>
                    <a:lnTo>
                      <a:pt x="2890" y="1805"/>
                    </a:lnTo>
                    <a:cubicBezTo>
                      <a:pt x="2047" y="1266"/>
                      <a:pt x="1306" y="600"/>
                      <a:pt x="479" y="48"/>
                    </a:cubicBezTo>
                    <a:cubicBezTo>
                      <a:pt x="429" y="15"/>
                      <a:pt x="381" y="0"/>
                      <a:pt x="3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16"/>
              <p:cNvSpPr/>
              <p:nvPr/>
            </p:nvSpPr>
            <p:spPr>
              <a:xfrm>
                <a:off x="3920750" y="2692600"/>
                <a:ext cx="109450" cy="93575"/>
              </a:xfrm>
              <a:custGeom>
                <a:avLst/>
                <a:gdLst/>
                <a:ahLst/>
                <a:cxnLst/>
                <a:rect l="l" t="t" r="r" b="b"/>
                <a:pathLst>
                  <a:path w="4378" h="3743" extrusionOk="0">
                    <a:moveTo>
                      <a:pt x="281" y="1"/>
                    </a:moveTo>
                    <a:cubicBezTo>
                      <a:pt x="264" y="1"/>
                      <a:pt x="247" y="3"/>
                      <a:pt x="230" y="7"/>
                    </a:cubicBezTo>
                    <a:cubicBezTo>
                      <a:pt x="99" y="72"/>
                      <a:pt x="1" y="203"/>
                      <a:pt x="66" y="334"/>
                    </a:cubicBezTo>
                    <a:cubicBezTo>
                      <a:pt x="164" y="1478"/>
                      <a:pt x="491" y="2590"/>
                      <a:pt x="982" y="3604"/>
                    </a:cubicBezTo>
                    <a:cubicBezTo>
                      <a:pt x="1008" y="3684"/>
                      <a:pt x="1102" y="3743"/>
                      <a:pt x="1189" y="3743"/>
                    </a:cubicBezTo>
                    <a:cubicBezTo>
                      <a:pt x="1207" y="3743"/>
                      <a:pt x="1226" y="3740"/>
                      <a:pt x="1243" y="3734"/>
                    </a:cubicBezTo>
                    <a:cubicBezTo>
                      <a:pt x="2388" y="3309"/>
                      <a:pt x="3663" y="2917"/>
                      <a:pt x="4284" y="1805"/>
                    </a:cubicBezTo>
                    <a:cubicBezTo>
                      <a:pt x="4377" y="1619"/>
                      <a:pt x="4222" y="1450"/>
                      <a:pt x="4054" y="1450"/>
                    </a:cubicBezTo>
                    <a:cubicBezTo>
                      <a:pt x="3986" y="1450"/>
                      <a:pt x="3916" y="1478"/>
                      <a:pt x="3859" y="1544"/>
                    </a:cubicBezTo>
                    <a:cubicBezTo>
                      <a:pt x="3341" y="2488"/>
                      <a:pt x="2285" y="2836"/>
                      <a:pt x="1324" y="3170"/>
                    </a:cubicBezTo>
                    <a:lnTo>
                      <a:pt x="1324" y="3170"/>
                    </a:lnTo>
                    <a:cubicBezTo>
                      <a:pt x="1131" y="2755"/>
                      <a:pt x="969" y="2297"/>
                      <a:pt x="883" y="1838"/>
                    </a:cubicBezTo>
                    <a:cubicBezTo>
                      <a:pt x="720" y="1282"/>
                      <a:pt x="622" y="759"/>
                      <a:pt x="556" y="203"/>
                    </a:cubicBezTo>
                    <a:cubicBezTo>
                      <a:pt x="500" y="89"/>
                      <a:pt x="394" y="1"/>
                      <a:pt x="2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6"/>
              <p:cNvSpPr/>
              <p:nvPr/>
            </p:nvSpPr>
            <p:spPr>
              <a:xfrm>
                <a:off x="3961000" y="2597975"/>
                <a:ext cx="94650" cy="79700"/>
              </a:xfrm>
              <a:custGeom>
                <a:avLst/>
                <a:gdLst/>
                <a:ahLst/>
                <a:cxnLst/>
                <a:rect l="l" t="t" r="r" b="b"/>
                <a:pathLst>
                  <a:path w="3786" h="3188" extrusionOk="0">
                    <a:moveTo>
                      <a:pt x="346" y="1"/>
                    </a:moveTo>
                    <a:cubicBezTo>
                      <a:pt x="175" y="1"/>
                      <a:pt x="1" y="188"/>
                      <a:pt x="91" y="391"/>
                    </a:cubicBezTo>
                    <a:cubicBezTo>
                      <a:pt x="516" y="1176"/>
                      <a:pt x="1006" y="2026"/>
                      <a:pt x="1105" y="2942"/>
                    </a:cubicBezTo>
                    <a:cubicBezTo>
                      <a:pt x="1105" y="3076"/>
                      <a:pt x="1214" y="3188"/>
                      <a:pt x="1344" y="3188"/>
                    </a:cubicBezTo>
                    <a:cubicBezTo>
                      <a:pt x="1373" y="3188"/>
                      <a:pt x="1402" y="3182"/>
                      <a:pt x="1432" y="3171"/>
                    </a:cubicBezTo>
                    <a:cubicBezTo>
                      <a:pt x="2249" y="2942"/>
                      <a:pt x="2805" y="2222"/>
                      <a:pt x="3590" y="1895"/>
                    </a:cubicBezTo>
                    <a:cubicBezTo>
                      <a:pt x="3720" y="1863"/>
                      <a:pt x="3786" y="1732"/>
                      <a:pt x="3753" y="1601"/>
                    </a:cubicBezTo>
                    <a:cubicBezTo>
                      <a:pt x="3725" y="1487"/>
                      <a:pt x="3622" y="1399"/>
                      <a:pt x="3510" y="1399"/>
                    </a:cubicBezTo>
                    <a:cubicBezTo>
                      <a:pt x="3493" y="1399"/>
                      <a:pt x="3476" y="1401"/>
                      <a:pt x="3459" y="1405"/>
                    </a:cubicBezTo>
                    <a:cubicBezTo>
                      <a:pt x="3066" y="1601"/>
                      <a:pt x="2674" y="1830"/>
                      <a:pt x="2347" y="2092"/>
                    </a:cubicBezTo>
                    <a:cubicBezTo>
                      <a:pt x="2103" y="2287"/>
                      <a:pt x="1841" y="2445"/>
                      <a:pt x="1575" y="2581"/>
                    </a:cubicBezTo>
                    <a:lnTo>
                      <a:pt x="1575" y="2581"/>
                    </a:lnTo>
                    <a:cubicBezTo>
                      <a:pt x="1405" y="1709"/>
                      <a:pt x="952" y="907"/>
                      <a:pt x="549" y="130"/>
                    </a:cubicBezTo>
                    <a:cubicBezTo>
                      <a:pt x="498" y="38"/>
                      <a:pt x="422" y="1"/>
                      <a:pt x="3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6"/>
              <p:cNvSpPr/>
              <p:nvPr/>
            </p:nvSpPr>
            <p:spPr>
              <a:xfrm>
                <a:off x="3608050" y="2517925"/>
                <a:ext cx="88625" cy="70225"/>
              </a:xfrm>
              <a:custGeom>
                <a:avLst/>
                <a:gdLst/>
                <a:ahLst/>
                <a:cxnLst/>
                <a:rect l="l" t="t" r="r" b="b"/>
                <a:pathLst>
                  <a:path w="3545" h="2809" extrusionOk="0">
                    <a:moveTo>
                      <a:pt x="3207" y="1"/>
                    </a:moveTo>
                    <a:cubicBezTo>
                      <a:pt x="3140" y="1"/>
                      <a:pt x="3073" y="28"/>
                      <a:pt x="3026" y="95"/>
                    </a:cubicBezTo>
                    <a:cubicBezTo>
                      <a:pt x="2623" y="758"/>
                      <a:pt x="2244" y="1446"/>
                      <a:pt x="1892" y="2138"/>
                    </a:cubicBezTo>
                    <a:lnTo>
                      <a:pt x="1892" y="2138"/>
                    </a:lnTo>
                    <a:cubicBezTo>
                      <a:pt x="1366" y="1685"/>
                      <a:pt x="919" y="1157"/>
                      <a:pt x="574" y="552"/>
                    </a:cubicBezTo>
                    <a:cubicBezTo>
                      <a:pt x="516" y="476"/>
                      <a:pt x="439" y="444"/>
                      <a:pt x="363" y="444"/>
                    </a:cubicBezTo>
                    <a:cubicBezTo>
                      <a:pt x="179" y="444"/>
                      <a:pt x="0" y="629"/>
                      <a:pt x="116" y="814"/>
                    </a:cubicBezTo>
                    <a:cubicBezTo>
                      <a:pt x="574" y="1566"/>
                      <a:pt x="1162" y="2220"/>
                      <a:pt x="1849" y="2776"/>
                    </a:cubicBezTo>
                    <a:cubicBezTo>
                      <a:pt x="1893" y="2798"/>
                      <a:pt x="1936" y="2808"/>
                      <a:pt x="1979" y="2808"/>
                    </a:cubicBezTo>
                    <a:cubicBezTo>
                      <a:pt x="2063" y="2808"/>
                      <a:pt x="2143" y="2765"/>
                      <a:pt x="2209" y="2678"/>
                    </a:cubicBezTo>
                    <a:cubicBezTo>
                      <a:pt x="2568" y="1893"/>
                      <a:pt x="2993" y="1108"/>
                      <a:pt x="3451" y="356"/>
                    </a:cubicBezTo>
                    <a:cubicBezTo>
                      <a:pt x="3544" y="170"/>
                      <a:pt x="3373" y="1"/>
                      <a:pt x="320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6"/>
              <p:cNvSpPr/>
              <p:nvPr/>
            </p:nvSpPr>
            <p:spPr>
              <a:xfrm>
                <a:off x="3749075" y="3248825"/>
                <a:ext cx="76800" cy="80900"/>
              </a:xfrm>
              <a:custGeom>
                <a:avLst/>
                <a:gdLst/>
                <a:ahLst/>
                <a:cxnLst/>
                <a:rect l="l" t="t" r="r" b="b"/>
                <a:pathLst>
                  <a:path w="3072" h="3236" extrusionOk="0">
                    <a:moveTo>
                      <a:pt x="275" y="1"/>
                    </a:moveTo>
                    <a:cubicBezTo>
                      <a:pt x="156" y="1"/>
                      <a:pt x="34" y="74"/>
                      <a:pt x="1" y="221"/>
                    </a:cubicBezTo>
                    <a:lnTo>
                      <a:pt x="1" y="2968"/>
                    </a:lnTo>
                    <a:cubicBezTo>
                      <a:pt x="1" y="3139"/>
                      <a:pt x="126" y="3236"/>
                      <a:pt x="266" y="3236"/>
                    </a:cubicBezTo>
                    <a:cubicBezTo>
                      <a:pt x="286" y="3236"/>
                      <a:pt x="307" y="3234"/>
                      <a:pt x="328" y="3230"/>
                    </a:cubicBezTo>
                    <a:cubicBezTo>
                      <a:pt x="1145" y="2935"/>
                      <a:pt x="2061" y="3001"/>
                      <a:pt x="2846" y="2543"/>
                    </a:cubicBezTo>
                    <a:cubicBezTo>
                      <a:pt x="3071" y="2374"/>
                      <a:pt x="2932" y="2059"/>
                      <a:pt x="2701" y="2059"/>
                    </a:cubicBezTo>
                    <a:cubicBezTo>
                      <a:pt x="2664" y="2059"/>
                      <a:pt x="2625" y="2067"/>
                      <a:pt x="2584" y="2085"/>
                    </a:cubicBezTo>
                    <a:cubicBezTo>
                      <a:pt x="1963" y="2452"/>
                      <a:pt x="1220" y="2454"/>
                      <a:pt x="524" y="2636"/>
                    </a:cubicBezTo>
                    <a:lnTo>
                      <a:pt x="524" y="2636"/>
                    </a:lnTo>
                    <a:lnTo>
                      <a:pt x="524" y="221"/>
                    </a:lnTo>
                    <a:cubicBezTo>
                      <a:pt x="508" y="74"/>
                      <a:pt x="393" y="1"/>
                      <a:pt x="2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6"/>
              <p:cNvSpPr/>
              <p:nvPr/>
            </p:nvSpPr>
            <p:spPr>
              <a:xfrm>
                <a:off x="3430050" y="3074500"/>
                <a:ext cx="102300" cy="70400"/>
              </a:xfrm>
              <a:custGeom>
                <a:avLst/>
                <a:gdLst/>
                <a:ahLst/>
                <a:cxnLst/>
                <a:rect l="l" t="t" r="r" b="b"/>
                <a:pathLst>
                  <a:path w="4092" h="2816" extrusionOk="0">
                    <a:moveTo>
                      <a:pt x="3774" y="0"/>
                    </a:moveTo>
                    <a:cubicBezTo>
                      <a:pt x="3675" y="0"/>
                      <a:pt x="3579" y="51"/>
                      <a:pt x="3541" y="164"/>
                    </a:cubicBezTo>
                    <a:cubicBezTo>
                      <a:pt x="3209" y="950"/>
                      <a:pt x="2765" y="1651"/>
                      <a:pt x="2184" y="2243"/>
                    </a:cubicBezTo>
                    <a:lnTo>
                      <a:pt x="2184" y="2243"/>
                    </a:lnTo>
                    <a:cubicBezTo>
                      <a:pt x="1588" y="1785"/>
                      <a:pt x="1047" y="1297"/>
                      <a:pt x="533" y="753"/>
                    </a:cubicBezTo>
                    <a:cubicBezTo>
                      <a:pt x="477" y="689"/>
                      <a:pt x="413" y="662"/>
                      <a:pt x="351" y="662"/>
                    </a:cubicBezTo>
                    <a:cubicBezTo>
                      <a:pt x="163" y="662"/>
                      <a:pt x="0" y="915"/>
                      <a:pt x="173" y="1113"/>
                    </a:cubicBezTo>
                    <a:cubicBezTo>
                      <a:pt x="729" y="1701"/>
                      <a:pt x="1383" y="2290"/>
                      <a:pt x="2070" y="2780"/>
                    </a:cubicBezTo>
                    <a:cubicBezTo>
                      <a:pt x="2107" y="2805"/>
                      <a:pt x="2149" y="2816"/>
                      <a:pt x="2193" y="2816"/>
                    </a:cubicBezTo>
                    <a:cubicBezTo>
                      <a:pt x="2263" y="2816"/>
                      <a:pt x="2336" y="2788"/>
                      <a:pt x="2397" y="2747"/>
                    </a:cubicBezTo>
                    <a:cubicBezTo>
                      <a:pt x="3083" y="2061"/>
                      <a:pt x="3639" y="1211"/>
                      <a:pt x="4032" y="328"/>
                    </a:cubicBezTo>
                    <a:cubicBezTo>
                      <a:pt x="4092" y="127"/>
                      <a:pt x="3930" y="0"/>
                      <a:pt x="37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184;p16"/>
              <p:cNvSpPr/>
              <p:nvPr/>
            </p:nvSpPr>
            <p:spPr>
              <a:xfrm>
                <a:off x="3433200" y="3016500"/>
                <a:ext cx="89825" cy="57625"/>
              </a:xfrm>
              <a:custGeom>
                <a:avLst/>
                <a:gdLst/>
                <a:ahLst/>
                <a:cxnLst/>
                <a:rect l="l" t="t" r="r" b="b"/>
                <a:pathLst>
                  <a:path w="3593" h="2305" extrusionOk="0">
                    <a:moveTo>
                      <a:pt x="3260" y="0"/>
                    </a:moveTo>
                    <a:cubicBezTo>
                      <a:pt x="3184" y="0"/>
                      <a:pt x="3107" y="38"/>
                      <a:pt x="3055" y="130"/>
                    </a:cubicBezTo>
                    <a:cubicBezTo>
                      <a:pt x="2723" y="735"/>
                      <a:pt x="2306" y="1284"/>
                      <a:pt x="1780" y="1725"/>
                    </a:cubicBezTo>
                    <a:lnTo>
                      <a:pt x="1780" y="1725"/>
                    </a:lnTo>
                    <a:cubicBezTo>
                      <a:pt x="1339" y="1367"/>
                      <a:pt x="925" y="1005"/>
                      <a:pt x="538" y="588"/>
                    </a:cubicBezTo>
                    <a:cubicBezTo>
                      <a:pt x="486" y="536"/>
                      <a:pt x="428" y="515"/>
                      <a:pt x="371" y="515"/>
                    </a:cubicBezTo>
                    <a:cubicBezTo>
                      <a:pt x="176" y="515"/>
                      <a:pt x="1" y="770"/>
                      <a:pt x="178" y="948"/>
                    </a:cubicBezTo>
                    <a:cubicBezTo>
                      <a:pt x="636" y="1438"/>
                      <a:pt x="1126" y="1863"/>
                      <a:pt x="1649" y="2255"/>
                    </a:cubicBezTo>
                    <a:cubicBezTo>
                      <a:pt x="1682" y="2288"/>
                      <a:pt x="1723" y="2304"/>
                      <a:pt x="1768" y="2304"/>
                    </a:cubicBezTo>
                    <a:cubicBezTo>
                      <a:pt x="1813" y="2304"/>
                      <a:pt x="1862" y="2288"/>
                      <a:pt x="1911" y="2255"/>
                    </a:cubicBezTo>
                    <a:cubicBezTo>
                      <a:pt x="2565" y="1765"/>
                      <a:pt x="3088" y="1111"/>
                      <a:pt x="3480" y="359"/>
                    </a:cubicBezTo>
                    <a:cubicBezTo>
                      <a:pt x="3593" y="180"/>
                      <a:pt x="3428" y="0"/>
                      <a:pt x="326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5" name="Google Shape;185;p16"/>
            <p:cNvGrpSpPr/>
            <p:nvPr/>
          </p:nvGrpSpPr>
          <p:grpSpPr>
            <a:xfrm rot="-8100000">
              <a:off x="7329122" y="2886771"/>
              <a:ext cx="652398" cy="503875"/>
              <a:chOff x="5467375" y="2021125"/>
              <a:chExt cx="618800" cy="477925"/>
            </a:xfrm>
          </p:grpSpPr>
          <p:sp>
            <p:nvSpPr>
              <p:cNvPr id="186" name="Google Shape;186;p16"/>
              <p:cNvSpPr/>
              <p:nvPr/>
            </p:nvSpPr>
            <p:spPr>
              <a:xfrm>
                <a:off x="5467375" y="2021125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6"/>
              <p:cNvSpPr/>
              <p:nvPr/>
            </p:nvSpPr>
            <p:spPr>
              <a:xfrm>
                <a:off x="5539325" y="2192000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6"/>
              <p:cNvSpPr/>
              <p:nvPr/>
            </p:nvSpPr>
            <p:spPr>
              <a:xfrm>
                <a:off x="5599650" y="2246200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" name="Google Shape;189;p16"/>
              <p:cNvSpPr/>
              <p:nvPr/>
            </p:nvSpPr>
            <p:spPr>
              <a:xfrm>
                <a:off x="5655725" y="2246075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" name="Google Shape;190;p16"/>
              <p:cNvSpPr/>
              <p:nvPr/>
            </p:nvSpPr>
            <p:spPr>
              <a:xfrm>
                <a:off x="5659250" y="2327925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1" name="Google Shape;191;p16"/>
            <p:cNvGrpSpPr/>
            <p:nvPr/>
          </p:nvGrpSpPr>
          <p:grpSpPr>
            <a:xfrm>
              <a:off x="7184310" y="2945713"/>
              <a:ext cx="113650" cy="99750"/>
              <a:chOff x="5042000" y="1255775"/>
              <a:chExt cx="113650" cy="99750"/>
            </a:xfrm>
          </p:grpSpPr>
          <p:sp>
            <p:nvSpPr>
              <p:cNvPr id="192" name="Google Shape;192;p16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6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" name="Google Shape;194;p16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5" name="Google Shape;195;p16"/>
            <p:cNvGrpSpPr/>
            <p:nvPr/>
          </p:nvGrpSpPr>
          <p:grpSpPr>
            <a:xfrm>
              <a:off x="8105385" y="1785088"/>
              <a:ext cx="113650" cy="99750"/>
              <a:chOff x="5042000" y="1255775"/>
              <a:chExt cx="113650" cy="99750"/>
            </a:xfrm>
          </p:grpSpPr>
          <p:sp>
            <p:nvSpPr>
              <p:cNvPr id="196" name="Google Shape;196;p16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6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" name="Google Shape;198;p16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9" name="Google Shape;199;p1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200" name="Google Shape;200;p16"/>
          <p:cNvSpPr txBox="1">
            <a:spLocks noGrp="1"/>
          </p:cNvSpPr>
          <p:nvPr>
            <p:ph type="title" idx="2"/>
          </p:nvPr>
        </p:nvSpPr>
        <p:spPr>
          <a:xfrm>
            <a:off x="713175" y="1112200"/>
            <a:ext cx="7717500" cy="45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grpSp>
        <p:nvGrpSpPr>
          <p:cNvPr id="201" name="Google Shape;201;p16"/>
          <p:cNvGrpSpPr/>
          <p:nvPr/>
        </p:nvGrpSpPr>
        <p:grpSpPr>
          <a:xfrm rot="10800000">
            <a:off x="43889" y="2719920"/>
            <a:ext cx="1907245" cy="1397268"/>
            <a:chOff x="-364257" y="1716642"/>
            <a:chExt cx="2640516" cy="1934470"/>
          </a:xfrm>
        </p:grpSpPr>
        <p:grpSp>
          <p:nvGrpSpPr>
            <p:cNvPr id="202" name="Google Shape;202;p16"/>
            <p:cNvGrpSpPr/>
            <p:nvPr/>
          </p:nvGrpSpPr>
          <p:grpSpPr>
            <a:xfrm rot="5400000">
              <a:off x="595578" y="1624046"/>
              <a:ext cx="720847" cy="2640516"/>
              <a:chOff x="1752050" y="2866875"/>
              <a:chExt cx="475775" cy="1742800"/>
            </a:xfrm>
          </p:grpSpPr>
          <p:sp>
            <p:nvSpPr>
              <p:cNvPr id="203" name="Google Shape;203;p16"/>
              <p:cNvSpPr/>
              <p:nvPr/>
            </p:nvSpPr>
            <p:spPr>
              <a:xfrm>
                <a:off x="1752050" y="2866875"/>
                <a:ext cx="475775" cy="1461625"/>
              </a:xfrm>
              <a:custGeom>
                <a:avLst/>
                <a:gdLst/>
                <a:ahLst/>
                <a:cxnLst/>
                <a:rect l="l" t="t" r="r" b="b"/>
                <a:pathLst>
                  <a:path w="19031" h="58465" extrusionOk="0">
                    <a:moveTo>
                      <a:pt x="8632" y="1"/>
                    </a:moveTo>
                    <a:cubicBezTo>
                      <a:pt x="5624" y="9483"/>
                      <a:pt x="2322" y="19325"/>
                      <a:pt x="0" y="29167"/>
                    </a:cubicBezTo>
                    <a:cubicBezTo>
                      <a:pt x="1668" y="29658"/>
                      <a:pt x="5166" y="30671"/>
                      <a:pt x="6147" y="32012"/>
                    </a:cubicBezTo>
                    <a:cubicBezTo>
                      <a:pt x="4780" y="32354"/>
                      <a:pt x="3376" y="32532"/>
                      <a:pt x="1963" y="32532"/>
                    </a:cubicBezTo>
                    <a:cubicBezTo>
                      <a:pt x="1484" y="32532"/>
                      <a:pt x="1004" y="32511"/>
                      <a:pt x="523" y="32470"/>
                    </a:cubicBezTo>
                    <a:lnTo>
                      <a:pt x="523" y="32470"/>
                    </a:lnTo>
                    <a:cubicBezTo>
                      <a:pt x="1504" y="40481"/>
                      <a:pt x="4186" y="52154"/>
                      <a:pt x="12752" y="58465"/>
                    </a:cubicBezTo>
                    <a:cubicBezTo>
                      <a:pt x="16218" y="53495"/>
                      <a:pt x="18377" y="43129"/>
                      <a:pt x="18704" y="36132"/>
                    </a:cubicBezTo>
                    <a:cubicBezTo>
                      <a:pt x="18867" y="30344"/>
                      <a:pt x="19031" y="24001"/>
                      <a:pt x="18377" y="18148"/>
                    </a:cubicBezTo>
                    <a:cubicBezTo>
                      <a:pt x="16545" y="18148"/>
                      <a:pt x="15565" y="18148"/>
                      <a:pt x="14257" y="17821"/>
                    </a:cubicBezTo>
                    <a:cubicBezTo>
                      <a:pt x="15401" y="16677"/>
                      <a:pt x="16382" y="15990"/>
                      <a:pt x="17559" y="15009"/>
                    </a:cubicBezTo>
                    <a:cubicBezTo>
                      <a:pt x="16545" y="13341"/>
                      <a:pt x="9940" y="2486"/>
                      <a:pt x="863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" name="Google Shape;204;p16"/>
              <p:cNvSpPr/>
              <p:nvPr/>
            </p:nvSpPr>
            <p:spPr>
              <a:xfrm>
                <a:off x="1965000" y="3076850"/>
                <a:ext cx="225925" cy="1532825"/>
              </a:xfrm>
              <a:custGeom>
                <a:avLst/>
                <a:gdLst/>
                <a:ahLst/>
                <a:cxnLst/>
                <a:rect l="l" t="t" r="r" b="b"/>
                <a:pathLst>
                  <a:path w="9037" h="61313" extrusionOk="0">
                    <a:moveTo>
                      <a:pt x="243" y="1"/>
                    </a:moveTo>
                    <a:cubicBezTo>
                      <a:pt x="116" y="1"/>
                      <a:pt x="0" y="75"/>
                      <a:pt x="16" y="234"/>
                    </a:cubicBezTo>
                    <a:cubicBezTo>
                      <a:pt x="703" y="8964"/>
                      <a:pt x="311" y="17760"/>
                      <a:pt x="1488" y="26458"/>
                    </a:cubicBezTo>
                    <a:cubicBezTo>
                      <a:pt x="2044" y="30578"/>
                      <a:pt x="2959" y="34665"/>
                      <a:pt x="3482" y="38818"/>
                    </a:cubicBezTo>
                    <a:cubicBezTo>
                      <a:pt x="3777" y="40812"/>
                      <a:pt x="3907" y="42872"/>
                      <a:pt x="3907" y="44899"/>
                    </a:cubicBezTo>
                    <a:cubicBezTo>
                      <a:pt x="3907" y="46894"/>
                      <a:pt x="3482" y="48889"/>
                      <a:pt x="3613" y="50883"/>
                    </a:cubicBezTo>
                    <a:cubicBezTo>
                      <a:pt x="3809" y="54872"/>
                      <a:pt x="5771" y="58469"/>
                      <a:pt x="8518" y="61248"/>
                    </a:cubicBezTo>
                    <a:cubicBezTo>
                      <a:pt x="8577" y="61293"/>
                      <a:pt x="8639" y="61312"/>
                      <a:pt x="8696" y="61312"/>
                    </a:cubicBezTo>
                    <a:cubicBezTo>
                      <a:pt x="8890" y="61312"/>
                      <a:pt x="9037" y="61091"/>
                      <a:pt x="8910" y="60889"/>
                    </a:cubicBezTo>
                    <a:cubicBezTo>
                      <a:pt x="6360" y="58338"/>
                      <a:pt x="4496" y="55036"/>
                      <a:pt x="4136" y="51406"/>
                    </a:cubicBezTo>
                    <a:cubicBezTo>
                      <a:pt x="3973" y="49477"/>
                      <a:pt x="4333" y="47581"/>
                      <a:pt x="4398" y="45684"/>
                    </a:cubicBezTo>
                    <a:cubicBezTo>
                      <a:pt x="4431" y="43657"/>
                      <a:pt x="4333" y="41630"/>
                      <a:pt x="4104" y="39635"/>
                    </a:cubicBezTo>
                    <a:cubicBezTo>
                      <a:pt x="3646" y="35678"/>
                      <a:pt x="2796" y="31787"/>
                      <a:pt x="2207" y="27864"/>
                    </a:cubicBezTo>
                    <a:cubicBezTo>
                      <a:pt x="1586" y="23548"/>
                      <a:pt x="1226" y="19199"/>
                      <a:pt x="1128" y="14850"/>
                    </a:cubicBezTo>
                    <a:cubicBezTo>
                      <a:pt x="965" y="9978"/>
                      <a:pt x="899" y="5106"/>
                      <a:pt x="540" y="234"/>
                    </a:cubicBezTo>
                    <a:cubicBezTo>
                      <a:pt x="523" y="83"/>
                      <a:pt x="377" y="1"/>
                      <a:pt x="24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6"/>
              <p:cNvSpPr/>
              <p:nvPr/>
            </p:nvSpPr>
            <p:spPr>
              <a:xfrm>
                <a:off x="1905525" y="3168500"/>
                <a:ext cx="177975" cy="154550"/>
              </a:xfrm>
              <a:custGeom>
                <a:avLst/>
                <a:gdLst/>
                <a:ahLst/>
                <a:cxnLst/>
                <a:rect l="l" t="t" r="r" b="b"/>
                <a:pathLst>
                  <a:path w="7119" h="6182" extrusionOk="0">
                    <a:moveTo>
                      <a:pt x="6804" y="1"/>
                    </a:moveTo>
                    <a:cubicBezTo>
                      <a:pt x="6703" y="1"/>
                      <a:pt x="6599" y="51"/>
                      <a:pt x="6548" y="165"/>
                    </a:cubicBezTo>
                    <a:cubicBezTo>
                      <a:pt x="5867" y="2208"/>
                      <a:pt x="4159" y="3636"/>
                      <a:pt x="3119" y="5476"/>
                    </a:cubicBezTo>
                    <a:lnTo>
                      <a:pt x="3119" y="5476"/>
                    </a:lnTo>
                    <a:cubicBezTo>
                      <a:pt x="2550" y="3918"/>
                      <a:pt x="1473" y="2639"/>
                      <a:pt x="564" y="1276"/>
                    </a:cubicBezTo>
                    <a:cubicBezTo>
                      <a:pt x="516" y="1200"/>
                      <a:pt x="443" y="1168"/>
                      <a:pt x="369" y="1168"/>
                    </a:cubicBezTo>
                    <a:cubicBezTo>
                      <a:pt x="189" y="1168"/>
                      <a:pt x="0" y="1353"/>
                      <a:pt x="139" y="1538"/>
                    </a:cubicBezTo>
                    <a:lnTo>
                      <a:pt x="107" y="1538"/>
                    </a:lnTo>
                    <a:cubicBezTo>
                      <a:pt x="1055" y="2977"/>
                      <a:pt x="2232" y="4317"/>
                      <a:pt x="2755" y="5985"/>
                    </a:cubicBezTo>
                    <a:cubicBezTo>
                      <a:pt x="2755" y="6083"/>
                      <a:pt x="2886" y="6148"/>
                      <a:pt x="2984" y="6181"/>
                    </a:cubicBezTo>
                    <a:lnTo>
                      <a:pt x="3147" y="6181"/>
                    </a:lnTo>
                    <a:cubicBezTo>
                      <a:pt x="3246" y="6181"/>
                      <a:pt x="3344" y="6116"/>
                      <a:pt x="3376" y="6050"/>
                    </a:cubicBezTo>
                    <a:cubicBezTo>
                      <a:pt x="4390" y="3990"/>
                      <a:pt x="6286" y="2486"/>
                      <a:pt x="7039" y="328"/>
                    </a:cubicBezTo>
                    <a:cubicBezTo>
                      <a:pt x="7119" y="127"/>
                      <a:pt x="6965" y="1"/>
                      <a:pt x="680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6"/>
              <p:cNvSpPr/>
              <p:nvPr/>
            </p:nvSpPr>
            <p:spPr>
              <a:xfrm>
                <a:off x="1877300" y="3314425"/>
                <a:ext cx="210300" cy="153925"/>
              </a:xfrm>
              <a:custGeom>
                <a:avLst/>
                <a:gdLst/>
                <a:ahLst/>
                <a:cxnLst/>
                <a:rect l="l" t="t" r="r" b="b"/>
                <a:pathLst>
                  <a:path w="8412" h="6157" extrusionOk="0">
                    <a:moveTo>
                      <a:pt x="322" y="1"/>
                    </a:moveTo>
                    <a:cubicBezTo>
                      <a:pt x="161" y="1"/>
                      <a:pt x="1" y="173"/>
                      <a:pt x="91" y="377"/>
                    </a:cubicBezTo>
                    <a:cubicBezTo>
                      <a:pt x="1268" y="2404"/>
                      <a:pt x="2936" y="4072"/>
                      <a:pt x="4211" y="6034"/>
                    </a:cubicBezTo>
                    <a:cubicBezTo>
                      <a:pt x="4276" y="6115"/>
                      <a:pt x="4366" y="6156"/>
                      <a:pt x="4452" y="6156"/>
                    </a:cubicBezTo>
                    <a:cubicBezTo>
                      <a:pt x="4538" y="6156"/>
                      <a:pt x="4620" y="6115"/>
                      <a:pt x="4669" y="6034"/>
                    </a:cubicBezTo>
                    <a:cubicBezTo>
                      <a:pt x="5813" y="4399"/>
                      <a:pt x="7383" y="3025"/>
                      <a:pt x="8298" y="1194"/>
                    </a:cubicBezTo>
                    <a:cubicBezTo>
                      <a:pt x="8411" y="991"/>
                      <a:pt x="8228" y="804"/>
                      <a:pt x="8061" y="804"/>
                    </a:cubicBezTo>
                    <a:cubicBezTo>
                      <a:pt x="7986" y="804"/>
                      <a:pt x="7914" y="841"/>
                      <a:pt x="7873" y="933"/>
                    </a:cubicBezTo>
                    <a:cubicBezTo>
                      <a:pt x="7018" y="2643"/>
                      <a:pt x="5592" y="3954"/>
                      <a:pt x="4448" y="5453"/>
                    </a:cubicBezTo>
                    <a:lnTo>
                      <a:pt x="4448" y="5453"/>
                    </a:lnTo>
                    <a:cubicBezTo>
                      <a:pt x="3181" y="3653"/>
                      <a:pt x="1659" y="2030"/>
                      <a:pt x="516" y="115"/>
                    </a:cubicBezTo>
                    <a:cubicBezTo>
                      <a:pt x="466" y="35"/>
                      <a:pt x="394" y="1"/>
                      <a:pt x="32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6"/>
              <p:cNvSpPr/>
              <p:nvPr/>
            </p:nvSpPr>
            <p:spPr>
              <a:xfrm>
                <a:off x="1843250" y="3443225"/>
                <a:ext cx="294200" cy="204375"/>
              </a:xfrm>
              <a:custGeom>
                <a:avLst/>
                <a:gdLst/>
                <a:ahLst/>
                <a:cxnLst/>
                <a:rect l="l" t="t" r="r" b="b"/>
                <a:pathLst>
                  <a:path w="11768" h="8175" extrusionOk="0">
                    <a:moveTo>
                      <a:pt x="11417" y="0"/>
                    </a:moveTo>
                    <a:cubicBezTo>
                      <a:pt x="11342" y="0"/>
                      <a:pt x="11270" y="38"/>
                      <a:pt x="11230" y="129"/>
                    </a:cubicBezTo>
                    <a:cubicBezTo>
                      <a:pt x="10001" y="2840"/>
                      <a:pt x="8042" y="5034"/>
                      <a:pt x="6438" y="7503"/>
                    </a:cubicBezTo>
                    <a:lnTo>
                      <a:pt x="6438" y="7503"/>
                    </a:lnTo>
                    <a:cubicBezTo>
                      <a:pt x="4513" y="5600"/>
                      <a:pt x="2450" y="3808"/>
                      <a:pt x="538" y="1895"/>
                    </a:cubicBezTo>
                    <a:cubicBezTo>
                      <a:pt x="486" y="1844"/>
                      <a:pt x="428" y="1822"/>
                      <a:pt x="371" y="1822"/>
                    </a:cubicBezTo>
                    <a:cubicBezTo>
                      <a:pt x="176" y="1822"/>
                      <a:pt x="1" y="2078"/>
                      <a:pt x="178" y="2255"/>
                    </a:cubicBezTo>
                    <a:cubicBezTo>
                      <a:pt x="2172" y="4249"/>
                      <a:pt x="4298" y="6113"/>
                      <a:pt x="6292" y="8108"/>
                    </a:cubicBezTo>
                    <a:cubicBezTo>
                      <a:pt x="6350" y="8151"/>
                      <a:pt x="6419" y="8175"/>
                      <a:pt x="6487" y="8175"/>
                    </a:cubicBezTo>
                    <a:cubicBezTo>
                      <a:pt x="6576" y="8175"/>
                      <a:pt x="6662" y="8135"/>
                      <a:pt x="6718" y="8042"/>
                    </a:cubicBezTo>
                    <a:cubicBezTo>
                      <a:pt x="8352" y="5459"/>
                      <a:pt x="10412" y="3203"/>
                      <a:pt x="11655" y="391"/>
                    </a:cubicBezTo>
                    <a:cubicBezTo>
                      <a:pt x="11768" y="188"/>
                      <a:pt x="11585" y="0"/>
                      <a:pt x="1141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" name="Google Shape;208;p16"/>
              <p:cNvSpPr/>
              <p:nvPr/>
            </p:nvSpPr>
            <p:spPr>
              <a:xfrm>
                <a:off x="1863700" y="3664300"/>
                <a:ext cx="294775" cy="191725"/>
              </a:xfrm>
              <a:custGeom>
                <a:avLst/>
                <a:gdLst/>
                <a:ahLst/>
                <a:cxnLst/>
                <a:rect l="l" t="t" r="r" b="b"/>
                <a:pathLst>
                  <a:path w="11791" h="7669" extrusionOk="0">
                    <a:moveTo>
                      <a:pt x="11436" y="0"/>
                    </a:moveTo>
                    <a:cubicBezTo>
                      <a:pt x="11358" y="0"/>
                      <a:pt x="11280" y="34"/>
                      <a:pt x="11229" y="115"/>
                    </a:cubicBezTo>
                    <a:cubicBezTo>
                      <a:pt x="9743" y="2424"/>
                      <a:pt x="8073" y="4610"/>
                      <a:pt x="6722" y="7030"/>
                    </a:cubicBezTo>
                    <a:lnTo>
                      <a:pt x="6722" y="7030"/>
                    </a:lnTo>
                    <a:cubicBezTo>
                      <a:pt x="4518" y="5560"/>
                      <a:pt x="2466" y="3880"/>
                      <a:pt x="537" y="2077"/>
                    </a:cubicBezTo>
                    <a:cubicBezTo>
                      <a:pt x="485" y="2025"/>
                      <a:pt x="427" y="2003"/>
                      <a:pt x="370" y="2003"/>
                    </a:cubicBezTo>
                    <a:cubicBezTo>
                      <a:pt x="176" y="2003"/>
                      <a:pt x="0" y="2259"/>
                      <a:pt x="177" y="2436"/>
                    </a:cubicBezTo>
                    <a:cubicBezTo>
                      <a:pt x="2205" y="4333"/>
                      <a:pt x="4363" y="6066"/>
                      <a:pt x="6684" y="7635"/>
                    </a:cubicBezTo>
                    <a:cubicBezTo>
                      <a:pt x="6728" y="7657"/>
                      <a:pt x="6771" y="7668"/>
                      <a:pt x="6814" y="7668"/>
                    </a:cubicBezTo>
                    <a:cubicBezTo>
                      <a:pt x="6899" y="7668"/>
                      <a:pt x="6979" y="7625"/>
                      <a:pt x="7044" y="7537"/>
                    </a:cubicBezTo>
                    <a:cubicBezTo>
                      <a:pt x="8385" y="5020"/>
                      <a:pt x="10118" y="2763"/>
                      <a:pt x="11654" y="377"/>
                    </a:cubicBezTo>
                    <a:cubicBezTo>
                      <a:pt x="11790" y="173"/>
                      <a:pt x="11613" y="0"/>
                      <a:pt x="1143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" name="Google Shape;209;p16"/>
              <p:cNvSpPr/>
              <p:nvPr/>
            </p:nvSpPr>
            <p:spPr>
              <a:xfrm>
                <a:off x="1854875" y="3855800"/>
                <a:ext cx="302475" cy="171125"/>
              </a:xfrm>
              <a:custGeom>
                <a:avLst/>
                <a:gdLst/>
                <a:ahLst/>
                <a:cxnLst/>
                <a:rect l="l" t="t" r="r" b="b"/>
                <a:pathLst>
                  <a:path w="12099" h="6845" extrusionOk="0">
                    <a:moveTo>
                      <a:pt x="379" y="0"/>
                    </a:moveTo>
                    <a:cubicBezTo>
                      <a:pt x="171" y="0"/>
                      <a:pt x="1" y="256"/>
                      <a:pt x="203" y="433"/>
                    </a:cubicBezTo>
                    <a:cubicBezTo>
                      <a:pt x="2656" y="2722"/>
                      <a:pt x="5272" y="4847"/>
                      <a:pt x="8018" y="6809"/>
                    </a:cubicBezTo>
                    <a:cubicBezTo>
                      <a:pt x="8056" y="6834"/>
                      <a:pt x="8098" y="6845"/>
                      <a:pt x="8141" y="6845"/>
                    </a:cubicBezTo>
                    <a:cubicBezTo>
                      <a:pt x="8211" y="6845"/>
                      <a:pt x="8285" y="6817"/>
                      <a:pt x="8345" y="6777"/>
                    </a:cubicBezTo>
                    <a:cubicBezTo>
                      <a:pt x="9784" y="4946"/>
                      <a:pt x="11288" y="3049"/>
                      <a:pt x="12040" y="826"/>
                    </a:cubicBezTo>
                    <a:cubicBezTo>
                      <a:pt x="12099" y="631"/>
                      <a:pt x="11948" y="505"/>
                      <a:pt x="11796" y="505"/>
                    </a:cubicBezTo>
                    <a:cubicBezTo>
                      <a:pt x="11693" y="505"/>
                      <a:pt x="11589" y="563"/>
                      <a:pt x="11550" y="695"/>
                    </a:cubicBezTo>
                    <a:cubicBezTo>
                      <a:pt x="10854" y="2750"/>
                      <a:pt x="9456" y="4530"/>
                      <a:pt x="8122" y="6241"/>
                    </a:cubicBezTo>
                    <a:lnTo>
                      <a:pt x="8122" y="6241"/>
                    </a:lnTo>
                    <a:cubicBezTo>
                      <a:pt x="5466" y="4373"/>
                      <a:pt x="2936" y="2286"/>
                      <a:pt x="563" y="74"/>
                    </a:cubicBezTo>
                    <a:cubicBezTo>
                      <a:pt x="504" y="22"/>
                      <a:pt x="440" y="0"/>
                      <a:pt x="37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6"/>
              <p:cNvSpPr/>
              <p:nvPr/>
            </p:nvSpPr>
            <p:spPr>
              <a:xfrm>
                <a:off x="1922275" y="4039125"/>
                <a:ext cx="239700" cy="137325"/>
              </a:xfrm>
              <a:custGeom>
                <a:avLst/>
                <a:gdLst/>
                <a:ahLst/>
                <a:cxnLst/>
                <a:rect l="l" t="t" r="r" b="b"/>
                <a:pathLst>
                  <a:path w="9588" h="5493" extrusionOk="0">
                    <a:moveTo>
                      <a:pt x="9240" y="0"/>
                    </a:moveTo>
                    <a:cubicBezTo>
                      <a:pt x="9164" y="0"/>
                      <a:pt x="9091" y="38"/>
                      <a:pt x="9050" y="130"/>
                    </a:cubicBezTo>
                    <a:cubicBezTo>
                      <a:pt x="8204" y="1791"/>
                      <a:pt x="7028" y="3301"/>
                      <a:pt x="6039" y="4921"/>
                    </a:cubicBezTo>
                    <a:lnTo>
                      <a:pt x="6039" y="4921"/>
                    </a:lnTo>
                    <a:cubicBezTo>
                      <a:pt x="3920" y="3669"/>
                      <a:pt x="2385" y="1686"/>
                      <a:pt x="450" y="196"/>
                    </a:cubicBezTo>
                    <a:cubicBezTo>
                      <a:pt x="403" y="161"/>
                      <a:pt x="358" y="145"/>
                      <a:pt x="315" y="145"/>
                    </a:cubicBezTo>
                    <a:cubicBezTo>
                      <a:pt x="121" y="145"/>
                      <a:pt x="1" y="466"/>
                      <a:pt x="189" y="653"/>
                    </a:cubicBezTo>
                    <a:cubicBezTo>
                      <a:pt x="2216" y="2158"/>
                      <a:pt x="3753" y="4250"/>
                      <a:pt x="6009" y="5460"/>
                    </a:cubicBezTo>
                    <a:cubicBezTo>
                      <a:pt x="6042" y="5482"/>
                      <a:pt x="6082" y="5493"/>
                      <a:pt x="6123" y="5493"/>
                    </a:cubicBezTo>
                    <a:cubicBezTo>
                      <a:pt x="6205" y="5493"/>
                      <a:pt x="6292" y="5449"/>
                      <a:pt x="6336" y="5362"/>
                    </a:cubicBezTo>
                    <a:cubicBezTo>
                      <a:pt x="7350" y="3694"/>
                      <a:pt x="8592" y="2125"/>
                      <a:pt x="9475" y="359"/>
                    </a:cubicBezTo>
                    <a:cubicBezTo>
                      <a:pt x="9587" y="180"/>
                      <a:pt x="9407" y="0"/>
                      <a:pt x="92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11" name="Google Shape;211;p16"/>
            <p:cNvSpPr/>
            <p:nvPr/>
          </p:nvSpPr>
          <p:spPr>
            <a:xfrm rot="4565606">
              <a:off x="642010" y="1668384"/>
              <a:ext cx="472489" cy="1996458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2" name="Google Shape;212;p16"/>
            <p:cNvGrpSpPr/>
            <p:nvPr/>
          </p:nvGrpSpPr>
          <p:grpSpPr>
            <a:xfrm rot="582567">
              <a:off x="-106165" y="1816891"/>
              <a:ext cx="1294561" cy="1244937"/>
              <a:chOff x="6624525" y="1838863"/>
              <a:chExt cx="956750" cy="920075"/>
            </a:xfrm>
          </p:grpSpPr>
          <p:sp>
            <p:nvSpPr>
              <p:cNvPr id="213" name="Google Shape;213;p16"/>
              <p:cNvSpPr/>
              <p:nvPr/>
            </p:nvSpPr>
            <p:spPr>
              <a:xfrm>
                <a:off x="6624525" y="1838863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" name="Google Shape;214;p16"/>
              <p:cNvSpPr/>
              <p:nvPr/>
            </p:nvSpPr>
            <p:spPr>
              <a:xfrm>
                <a:off x="6749225" y="1983763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" name="Google Shape;215;p16"/>
              <p:cNvSpPr/>
              <p:nvPr/>
            </p:nvSpPr>
            <p:spPr>
              <a:xfrm>
                <a:off x="6813650" y="2412463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6"/>
              <p:cNvSpPr/>
              <p:nvPr/>
            </p:nvSpPr>
            <p:spPr>
              <a:xfrm>
                <a:off x="6938075" y="2231038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6"/>
              <p:cNvSpPr/>
              <p:nvPr/>
            </p:nvSpPr>
            <p:spPr>
              <a:xfrm>
                <a:off x="7094050" y="2121688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6"/>
              <p:cNvSpPr/>
              <p:nvPr/>
            </p:nvSpPr>
            <p:spPr>
              <a:xfrm>
                <a:off x="7206850" y="2012738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6"/>
            <p:cNvGrpSpPr/>
            <p:nvPr/>
          </p:nvGrpSpPr>
          <p:grpSpPr>
            <a:xfrm rot="5400000">
              <a:off x="-227254" y="2783000"/>
              <a:ext cx="979622" cy="756603"/>
              <a:chOff x="5419242" y="2066029"/>
              <a:chExt cx="618800" cy="477925"/>
            </a:xfrm>
          </p:grpSpPr>
          <p:sp>
            <p:nvSpPr>
              <p:cNvPr id="220" name="Google Shape;220;p16"/>
              <p:cNvSpPr/>
              <p:nvPr/>
            </p:nvSpPr>
            <p:spPr>
              <a:xfrm>
                <a:off x="5419242" y="2066029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6"/>
              <p:cNvSpPr/>
              <p:nvPr/>
            </p:nvSpPr>
            <p:spPr>
              <a:xfrm>
                <a:off x="5491192" y="2236904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6"/>
              <p:cNvSpPr/>
              <p:nvPr/>
            </p:nvSpPr>
            <p:spPr>
              <a:xfrm>
                <a:off x="5551517" y="2291104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" name="Google Shape;223;p16"/>
              <p:cNvSpPr/>
              <p:nvPr/>
            </p:nvSpPr>
            <p:spPr>
              <a:xfrm>
                <a:off x="5607592" y="2290979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" name="Google Shape;224;p16"/>
              <p:cNvSpPr/>
              <p:nvPr/>
            </p:nvSpPr>
            <p:spPr>
              <a:xfrm>
                <a:off x="5611117" y="2372829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5" name="Google Shape;225;p16"/>
            <p:cNvGrpSpPr/>
            <p:nvPr/>
          </p:nvGrpSpPr>
          <p:grpSpPr>
            <a:xfrm>
              <a:off x="1284110" y="2035613"/>
              <a:ext cx="113650" cy="99750"/>
              <a:chOff x="5042000" y="1255775"/>
              <a:chExt cx="113650" cy="99750"/>
            </a:xfrm>
          </p:grpSpPr>
          <p:sp>
            <p:nvSpPr>
              <p:cNvPr id="226" name="Google Shape;226;p16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6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228;p16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9" name="Google Shape;229;p16"/>
            <p:cNvGrpSpPr/>
            <p:nvPr/>
          </p:nvGrpSpPr>
          <p:grpSpPr>
            <a:xfrm>
              <a:off x="677660" y="3496188"/>
              <a:ext cx="113650" cy="99750"/>
              <a:chOff x="5042000" y="1255775"/>
              <a:chExt cx="113650" cy="99750"/>
            </a:xfrm>
          </p:grpSpPr>
          <p:sp>
            <p:nvSpPr>
              <p:cNvPr id="230" name="Google Shape;230;p16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6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6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33" name="Google Shape;233;p16"/>
          <p:cNvSpPr/>
          <p:nvPr/>
        </p:nvSpPr>
        <p:spPr>
          <a:xfrm rot="10800000" flipH="1">
            <a:off x="1647374" y="1674703"/>
            <a:ext cx="5849015" cy="3178572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  2">
  <p:cSld name="CUSTOM_1_1_1_1"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7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236" name="Google Shape;236;p17"/>
          <p:cNvSpPr txBox="1">
            <a:spLocks noGrp="1"/>
          </p:cNvSpPr>
          <p:nvPr>
            <p:ph type="title" idx="2"/>
          </p:nvPr>
        </p:nvSpPr>
        <p:spPr>
          <a:xfrm>
            <a:off x="713175" y="1112200"/>
            <a:ext cx="7717500" cy="45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ext">
  <p:cSld name="CUSTOM_2"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8"/>
          <p:cNvSpPr txBox="1">
            <a:spLocks noGrp="1"/>
          </p:cNvSpPr>
          <p:nvPr>
            <p:ph type="title"/>
          </p:nvPr>
        </p:nvSpPr>
        <p:spPr>
          <a:xfrm>
            <a:off x="727650" y="4177844"/>
            <a:ext cx="1934100" cy="59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4000" b="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4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CUSTOM_3"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9"/>
          <p:cNvSpPr/>
          <p:nvPr/>
        </p:nvSpPr>
        <p:spPr>
          <a:xfrm>
            <a:off x="352809" y="1089452"/>
            <a:ext cx="8438381" cy="3744953"/>
          </a:xfrm>
          <a:custGeom>
            <a:avLst/>
            <a:gdLst/>
            <a:ahLst/>
            <a:cxnLst/>
            <a:rect l="l" t="t" r="r" b="b"/>
            <a:pathLst>
              <a:path w="166717" h="73989" extrusionOk="0">
                <a:moveTo>
                  <a:pt x="99158" y="0"/>
                </a:moveTo>
                <a:cubicBezTo>
                  <a:pt x="95755" y="0"/>
                  <a:pt x="92345" y="91"/>
                  <a:pt x="88927" y="286"/>
                </a:cubicBezTo>
                <a:cubicBezTo>
                  <a:pt x="73277" y="1175"/>
                  <a:pt x="57820" y="2064"/>
                  <a:pt x="42277" y="2064"/>
                </a:cubicBezTo>
                <a:cubicBezTo>
                  <a:pt x="34079" y="2064"/>
                  <a:pt x="25856" y="1817"/>
                  <a:pt x="17568" y="1191"/>
                </a:cubicBezTo>
                <a:lnTo>
                  <a:pt x="16391" y="1191"/>
                </a:lnTo>
                <a:cubicBezTo>
                  <a:pt x="16029" y="1191"/>
                  <a:pt x="15938" y="1191"/>
                  <a:pt x="15667" y="1101"/>
                </a:cubicBezTo>
                <a:cubicBezTo>
                  <a:pt x="15214" y="1055"/>
                  <a:pt x="14784" y="1033"/>
                  <a:pt x="14354" y="1033"/>
                </a:cubicBezTo>
                <a:cubicBezTo>
                  <a:pt x="13923" y="1033"/>
                  <a:pt x="13493" y="1055"/>
                  <a:pt x="13040" y="1101"/>
                </a:cubicBezTo>
                <a:lnTo>
                  <a:pt x="12678" y="1101"/>
                </a:lnTo>
                <a:cubicBezTo>
                  <a:pt x="11954" y="1101"/>
                  <a:pt x="11229" y="1191"/>
                  <a:pt x="10595" y="1372"/>
                </a:cubicBezTo>
                <a:lnTo>
                  <a:pt x="9871" y="1372"/>
                </a:lnTo>
                <a:cubicBezTo>
                  <a:pt x="7879" y="1372"/>
                  <a:pt x="5977" y="2006"/>
                  <a:pt x="4438" y="3274"/>
                </a:cubicBezTo>
                <a:cubicBezTo>
                  <a:pt x="3623" y="3908"/>
                  <a:pt x="3079" y="4723"/>
                  <a:pt x="2626" y="5719"/>
                </a:cubicBezTo>
                <a:cubicBezTo>
                  <a:pt x="2536" y="5900"/>
                  <a:pt x="2445" y="6081"/>
                  <a:pt x="2355" y="6353"/>
                </a:cubicBezTo>
                <a:cubicBezTo>
                  <a:pt x="2222" y="6486"/>
                  <a:pt x="2187" y="6570"/>
                  <a:pt x="2177" y="6570"/>
                </a:cubicBezTo>
                <a:cubicBezTo>
                  <a:pt x="2174" y="6570"/>
                  <a:pt x="2174" y="6558"/>
                  <a:pt x="2174" y="6534"/>
                </a:cubicBezTo>
                <a:cubicBezTo>
                  <a:pt x="1811" y="7259"/>
                  <a:pt x="1630" y="8074"/>
                  <a:pt x="1630" y="8889"/>
                </a:cubicBezTo>
                <a:cubicBezTo>
                  <a:pt x="1268" y="23831"/>
                  <a:pt x="453" y="38682"/>
                  <a:pt x="453" y="53533"/>
                </a:cubicBezTo>
                <a:cubicBezTo>
                  <a:pt x="453" y="60778"/>
                  <a:pt x="0" y="65034"/>
                  <a:pt x="7154" y="68204"/>
                </a:cubicBezTo>
                <a:cubicBezTo>
                  <a:pt x="17025" y="72641"/>
                  <a:pt x="32420" y="72007"/>
                  <a:pt x="43105" y="72732"/>
                </a:cubicBezTo>
                <a:cubicBezTo>
                  <a:pt x="53669" y="73344"/>
                  <a:pt x="64168" y="73568"/>
                  <a:pt x="74712" y="73568"/>
                </a:cubicBezTo>
                <a:cubicBezTo>
                  <a:pt x="76641" y="73568"/>
                  <a:pt x="78572" y="73561"/>
                  <a:pt x="80506" y="73547"/>
                </a:cubicBezTo>
                <a:cubicBezTo>
                  <a:pt x="92912" y="73547"/>
                  <a:pt x="105137" y="73275"/>
                  <a:pt x="117453" y="73184"/>
                </a:cubicBezTo>
                <a:cubicBezTo>
                  <a:pt x="117638" y="73183"/>
                  <a:pt x="117824" y="73182"/>
                  <a:pt x="118011" y="73182"/>
                </a:cubicBezTo>
                <a:cubicBezTo>
                  <a:pt x="124238" y="73182"/>
                  <a:pt x="131794" y="73988"/>
                  <a:pt x="139052" y="73988"/>
                </a:cubicBezTo>
                <a:cubicBezTo>
                  <a:pt x="144731" y="73988"/>
                  <a:pt x="150228" y="73495"/>
                  <a:pt x="154763" y="71736"/>
                </a:cubicBezTo>
                <a:cubicBezTo>
                  <a:pt x="162641" y="68747"/>
                  <a:pt x="163094" y="60416"/>
                  <a:pt x="164271" y="52718"/>
                </a:cubicBezTo>
                <a:cubicBezTo>
                  <a:pt x="166173" y="39769"/>
                  <a:pt x="166716" y="26547"/>
                  <a:pt x="165811" y="13417"/>
                </a:cubicBezTo>
                <a:cubicBezTo>
                  <a:pt x="165448" y="9975"/>
                  <a:pt x="162913" y="7259"/>
                  <a:pt x="159562" y="6715"/>
                </a:cubicBezTo>
                <a:cubicBezTo>
                  <a:pt x="139551" y="3225"/>
                  <a:pt x="119473" y="0"/>
                  <a:pt x="9915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19"/>
          <p:cNvSpPr txBox="1">
            <a:spLocks noGrp="1"/>
          </p:cNvSpPr>
          <p:nvPr>
            <p:ph type="subTitle" idx="1"/>
          </p:nvPr>
        </p:nvSpPr>
        <p:spPr>
          <a:xfrm>
            <a:off x="713225" y="1227525"/>
            <a:ext cx="7717500" cy="337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1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 sz="1600"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 sz="1600"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 sz="1600"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 sz="1600"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 sz="1600"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 sz="1600"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242" name="Google Shape;242;p19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grpSp>
        <p:nvGrpSpPr>
          <p:cNvPr id="243" name="Google Shape;243;p19"/>
          <p:cNvGrpSpPr/>
          <p:nvPr/>
        </p:nvGrpSpPr>
        <p:grpSpPr>
          <a:xfrm>
            <a:off x="-368915" y="-1589"/>
            <a:ext cx="1520263" cy="764964"/>
            <a:chOff x="-368915" y="-1589"/>
            <a:chExt cx="1520263" cy="764964"/>
          </a:xfrm>
        </p:grpSpPr>
        <p:grpSp>
          <p:nvGrpSpPr>
            <p:cNvPr id="244" name="Google Shape;244;p19"/>
            <p:cNvGrpSpPr/>
            <p:nvPr/>
          </p:nvGrpSpPr>
          <p:grpSpPr>
            <a:xfrm rot="5400000">
              <a:off x="235188" y="-513209"/>
              <a:ext cx="392943" cy="1439379"/>
              <a:chOff x="1752050" y="2866875"/>
              <a:chExt cx="475775" cy="1742800"/>
            </a:xfrm>
          </p:grpSpPr>
          <p:sp>
            <p:nvSpPr>
              <p:cNvPr id="245" name="Google Shape;245;p19"/>
              <p:cNvSpPr/>
              <p:nvPr/>
            </p:nvSpPr>
            <p:spPr>
              <a:xfrm>
                <a:off x="1752050" y="2866875"/>
                <a:ext cx="475775" cy="1461625"/>
              </a:xfrm>
              <a:custGeom>
                <a:avLst/>
                <a:gdLst/>
                <a:ahLst/>
                <a:cxnLst/>
                <a:rect l="l" t="t" r="r" b="b"/>
                <a:pathLst>
                  <a:path w="19031" h="58465" extrusionOk="0">
                    <a:moveTo>
                      <a:pt x="8632" y="1"/>
                    </a:moveTo>
                    <a:cubicBezTo>
                      <a:pt x="5624" y="9483"/>
                      <a:pt x="2322" y="19325"/>
                      <a:pt x="0" y="29167"/>
                    </a:cubicBezTo>
                    <a:cubicBezTo>
                      <a:pt x="1668" y="29658"/>
                      <a:pt x="5166" y="30671"/>
                      <a:pt x="6147" y="32012"/>
                    </a:cubicBezTo>
                    <a:cubicBezTo>
                      <a:pt x="4780" y="32354"/>
                      <a:pt x="3376" y="32532"/>
                      <a:pt x="1963" y="32532"/>
                    </a:cubicBezTo>
                    <a:cubicBezTo>
                      <a:pt x="1484" y="32532"/>
                      <a:pt x="1004" y="32511"/>
                      <a:pt x="523" y="32470"/>
                    </a:cubicBezTo>
                    <a:lnTo>
                      <a:pt x="523" y="32470"/>
                    </a:lnTo>
                    <a:cubicBezTo>
                      <a:pt x="1504" y="40481"/>
                      <a:pt x="4186" y="52154"/>
                      <a:pt x="12752" y="58465"/>
                    </a:cubicBezTo>
                    <a:cubicBezTo>
                      <a:pt x="16218" y="53495"/>
                      <a:pt x="18377" y="43129"/>
                      <a:pt x="18704" y="36132"/>
                    </a:cubicBezTo>
                    <a:cubicBezTo>
                      <a:pt x="18867" y="30344"/>
                      <a:pt x="19031" y="24001"/>
                      <a:pt x="18377" y="18148"/>
                    </a:cubicBezTo>
                    <a:cubicBezTo>
                      <a:pt x="16545" y="18148"/>
                      <a:pt x="15565" y="18148"/>
                      <a:pt x="14257" y="17821"/>
                    </a:cubicBezTo>
                    <a:cubicBezTo>
                      <a:pt x="15401" y="16677"/>
                      <a:pt x="16382" y="15990"/>
                      <a:pt x="17559" y="15009"/>
                    </a:cubicBezTo>
                    <a:cubicBezTo>
                      <a:pt x="16545" y="13341"/>
                      <a:pt x="9940" y="2486"/>
                      <a:pt x="86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9"/>
              <p:cNvSpPr/>
              <p:nvPr/>
            </p:nvSpPr>
            <p:spPr>
              <a:xfrm>
                <a:off x="1965000" y="3076850"/>
                <a:ext cx="225925" cy="1532825"/>
              </a:xfrm>
              <a:custGeom>
                <a:avLst/>
                <a:gdLst/>
                <a:ahLst/>
                <a:cxnLst/>
                <a:rect l="l" t="t" r="r" b="b"/>
                <a:pathLst>
                  <a:path w="9037" h="61313" extrusionOk="0">
                    <a:moveTo>
                      <a:pt x="243" y="1"/>
                    </a:moveTo>
                    <a:cubicBezTo>
                      <a:pt x="116" y="1"/>
                      <a:pt x="0" y="75"/>
                      <a:pt x="16" y="234"/>
                    </a:cubicBezTo>
                    <a:cubicBezTo>
                      <a:pt x="703" y="8964"/>
                      <a:pt x="311" y="17760"/>
                      <a:pt x="1488" y="26458"/>
                    </a:cubicBezTo>
                    <a:cubicBezTo>
                      <a:pt x="2044" y="30578"/>
                      <a:pt x="2959" y="34665"/>
                      <a:pt x="3482" y="38818"/>
                    </a:cubicBezTo>
                    <a:cubicBezTo>
                      <a:pt x="3777" y="40812"/>
                      <a:pt x="3907" y="42872"/>
                      <a:pt x="3907" y="44899"/>
                    </a:cubicBezTo>
                    <a:cubicBezTo>
                      <a:pt x="3907" y="46894"/>
                      <a:pt x="3482" y="48889"/>
                      <a:pt x="3613" y="50883"/>
                    </a:cubicBezTo>
                    <a:cubicBezTo>
                      <a:pt x="3809" y="54872"/>
                      <a:pt x="5771" y="58469"/>
                      <a:pt x="8518" y="61248"/>
                    </a:cubicBezTo>
                    <a:cubicBezTo>
                      <a:pt x="8577" y="61293"/>
                      <a:pt x="8639" y="61312"/>
                      <a:pt x="8696" y="61312"/>
                    </a:cubicBezTo>
                    <a:cubicBezTo>
                      <a:pt x="8890" y="61312"/>
                      <a:pt x="9037" y="61091"/>
                      <a:pt x="8910" y="60889"/>
                    </a:cubicBezTo>
                    <a:cubicBezTo>
                      <a:pt x="6360" y="58338"/>
                      <a:pt x="4496" y="55036"/>
                      <a:pt x="4136" y="51406"/>
                    </a:cubicBezTo>
                    <a:cubicBezTo>
                      <a:pt x="3973" y="49477"/>
                      <a:pt x="4333" y="47581"/>
                      <a:pt x="4398" y="45684"/>
                    </a:cubicBezTo>
                    <a:cubicBezTo>
                      <a:pt x="4431" y="43657"/>
                      <a:pt x="4333" y="41630"/>
                      <a:pt x="4104" y="39635"/>
                    </a:cubicBezTo>
                    <a:cubicBezTo>
                      <a:pt x="3646" y="35678"/>
                      <a:pt x="2796" y="31787"/>
                      <a:pt x="2207" y="27864"/>
                    </a:cubicBezTo>
                    <a:cubicBezTo>
                      <a:pt x="1586" y="23548"/>
                      <a:pt x="1226" y="19199"/>
                      <a:pt x="1128" y="14850"/>
                    </a:cubicBezTo>
                    <a:cubicBezTo>
                      <a:pt x="965" y="9978"/>
                      <a:pt x="899" y="5106"/>
                      <a:pt x="540" y="234"/>
                    </a:cubicBezTo>
                    <a:cubicBezTo>
                      <a:pt x="523" y="83"/>
                      <a:pt x="377" y="1"/>
                      <a:pt x="24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9"/>
              <p:cNvSpPr/>
              <p:nvPr/>
            </p:nvSpPr>
            <p:spPr>
              <a:xfrm>
                <a:off x="1905525" y="3168500"/>
                <a:ext cx="177975" cy="154550"/>
              </a:xfrm>
              <a:custGeom>
                <a:avLst/>
                <a:gdLst/>
                <a:ahLst/>
                <a:cxnLst/>
                <a:rect l="l" t="t" r="r" b="b"/>
                <a:pathLst>
                  <a:path w="7119" h="6182" extrusionOk="0">
                    <a:moveTo>
                      <a:pt x="6804" y="1"/>
                    </a:moveTo>
                    <a:cubicBezTo>
                      <a:pt x="6703" y="1"/>
                      <a:pt x="6599" y="51"/>
                      <a:pt x="6548" y="165"/>
                    </a:cubicBezTo>
                    <a:cubicBezTo>
                      <a:pt x="5867" y="2208"/>
                      <a:pt x="4159" y="3636"/>
                      <a:pt x="3119" y="5476"/>
                    </a:cubicBezTo>
                    <a:lnTo>
                      <a:pt x="3119" y="5476"/>
                    </a:lnTo>
                    <a:cubicBezTo>
                      <a:pt x="2550" y="3918"/>
                      <a:pt x="1473" y="2639"/>
                      <a:pt x="564" y="1276"/>
                    </a:cubicBezTo>
                    <a:cubicBezTo>
                      <a:pt x="516" y="1200"/>
                      <a:pt x="443" y="1168"/>
                      <a:pt x="369" y="1168"/>
                    </a:cubicBezTo>
                    <a:cubicBezTo>
                      <a:pt x="189" y="1168"/>
                      <a:pt x="0" y="1353"/>
                      <a:pt x="139" y="1538"/>
                    </a:cubicBezTo>
                    <a:lnTo>
                      <a:pt x="107" y="1538"/>
                    </a:lnTo>
                    <a:cubicBezTo>
                      <a:pt x="1055" y="2977"/>
                      <a:pt x="2232" y="4317"/>
                      <a:pt x="2755" y="5985"/>
                    </a:cubicBezTo>
                    <a:cubicBezTo>
                      <a:pt x="2755" y="6083"/>
                      <a:pt x="2886" y="6148"/>
                      <a:pt x="2984" y="6181"/>
                    </a:cubicBezTo>
                    <a:lnTo>
                      <a:pt x="3147" y="6181"/>
                    </a:lnTo>
                    <a:cubicBezTo>
                      <a:pt x="3246" y="6181"/>
                      <a:pt x="3344" y="6116"/>
                      <a:pt x="3376" y="6050"/>
                    </a:cubicBezTo>
                    <a:cubicBezTo>
                      <a:pt x="4390" y="3990"/>
                      <a:pt x="6286" y="2486"/>
                      <a:pt x="7039" y="328"/>
                    </a:cubicBezTo>
                    <a:cubicBezTo>
                      <a:pt x="7119" y="127"/>
                      <a:pt x="6965" y="1"/>
                      <a:pt x="680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9"/>
              <p:cNvSpPr/>
              <p:nvPr/>
            </p:nvSpPr>
            <p:spPr>
              <a:xfrm>
                <a:off x="1877300" y="3314425"/>
                <a:ext cx="210300" cy="153925"/>
              </a:xfrm>
              <a:custGeom>
                <a:avLst/>
                <a:gdLst/>
                <a:ahLst/>
                <a:cxnLst/>
                <a:rect l="l" t="t" r="r" b="b"/>
                <a:pathLst>
                  <a:path w="8412" h="6157" extrusionOk="0">
                    <a:moveTo>
                      <a:pt x="322" y="1"/>
                    </a:moveTo>
                    <a:cubicBezTo>
                      <a:pt x="161" y="1"/>
                      <a:pt x="1" y="173"/>
                      <a:pt x="91" y="377"/>
                    </a:cubicBezTo>
                    <a:cubicBezTo>
                      <a:pt x="1268" y="2404"/>
                      <a:pt x="2936" y="4072"/>
                      <a:pt x="4211" y="6034"/>
                    </a:cubicBezTo>
                    <a:cubicBezTo>
                      <a:pt x="4276" y="6115"/>
                      <a:pt x="4366" y="6156"/>
                      <a:pt x="4452" y="6156"/>
                    </a:cubicBezTo>
                    <a:cubicBezTo>
                      <a:pt x="4538" y="6156"/>
                      <a:pt x="4620" y="6115"/>
                      <a:pt x="4669" y="6034"/>
                    </a:cubicBezTo>
                    <a:cubicBezTo>
                      <a:pt x="5813" y="4399"/>
                      <a:pt x="7383" y="3025"/>
                      <a:pt x="8298" y="1194"/>
                    </a:cubicBezTo>
                    <a:cubicBezTo>
                      <a:pt x="8411" y="991"/>
                      <a:pt x="8228" y="804"/>
                      <a:pt x="8061" y="804"/>
                    </a:cubicBezTo>
                    <a:cubicBezTo>
                      <a:pt x="7986" y="804"/>
                      <a:pt x="7914" y="841"/>
                      <a:pt x="7873" y="933"/>
                    </a:cubicBezTo>
                    <a:cubicBezTo>
                      <a:pt x="7018" y="2643"/>
                      <a:pt x="5592" y="3954"/>
                      <a:pt x="4448" y="5453"/>
                    </a:cubicBezTo>
                    <a:lnTo>
                      <a:pt x="4448" y="5453"/>
                    </a:lnTo>
                    <a:cubicBezTo>
                      <a:pt x="3181" y="3653"/>
                      <a:pt x="1659" y="2030"/>
                      <a:pt x="516" y="115"/>
                    </a:cubicBezTo>
                    <a:cubicBezTo>
                      <a:pt x="466" y="35"/>
                      <a:pt x="394" y="1"/>
                      <a:pt x="32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49;p19"/>
              <p:cNvSpPr/>
              <p:nvPr/>
            </p:nvSpPr>
            <p:spPr>
              <a:xfrm>
                <a:off x="1843250" y="3443225"/>
                <a:ext cx="294200" cy="204375"/>
              </a:xfrm>
              <a:custGeom>
                <a:avLst/>
                <a:gdLst/>
                <a:ahLst/>
                <a:cxnLst/>
                <a:rect l="l" t="t" r="r" b="b"/>
                <a:pathLst>
                  <a:path w="11768" h="8175" extrusionOk="0">
                    <a:moveTo>
                      <a:pt x="11417" y="0"/>
                    </a:moveTo>
                    <a:cubicBezTo>
                      <a:pt x="11342" y="0"/>
                      <a:pt x="11270" y="38"/>
                      <a:pt x="11230" y="129"/>
                    </a:cubicBezTo>
                    <a:cubicBezTo>
                      <a:pt x="10001" y="2840"/>
                      <a:pt x="8042" y="5034"/>
                      <a:pt x="6438" y="7503"/>
                    </a:cubicBezTo>
                    <a:lnTo>
                      <a:pt x="6438" y="7503"/>
                    </a:lnTo>
                    <a:cubicBezTo>
                      <a:pt x="4513" y="5600"/>
                      <a:pt x="2450" y="3808"/>
                      <a:pt x="538" y="1895"/>
                    </a:cubicBezTo>
                    <a:cubicBezTo>
                      <a:pt x="486" y="1844"/>
                      <a:pt x="428" y="1822"/>
                      <a:pt x="371" y="1822"/>
                    </a:cubicBezTo>
                    <a:cubicBezTo>
                      <a:pt x="176" y="1822"/>
                      <a:pt x="1" y="2078"/>
                      <a:pt x="178" y="2255"/>
                    </a:cubicBezTo>
                    <a:cubicBezTo>
                      <a:pt x="2172" y="4249"/>
                      <a:pt x="4298" y="6113"/>
                      <a:pt x="6292" y="8108"/>
                    </a:cubicBezTo>
                    <a:cubicBezTo>
                      <a:pt x="6350" y="8151"/>
                      <a:pt x="6419" y="8175"/>
                      <a:pt x="6487" y="8175"/>
                    </a:cubicBezTo>
                    <a:cubicBezTo>
                      <a:pt x="6576" y="8175"/>
                      <a:pt x="6662" y="8135"/>
                      <a:pt x="6718" y="8042"/>
                    </a:cubicBezTo>
                    <a:cubicBezTo>
                      <a:pt x="8352" y="5459"/>
                      <a:pt x="10412" y="3203"/>
                      <a:pt x="11655" y="391"/>
                    </a:cubicBezTo>
                    <a:cubicBezTo>
                      <a:pt x="11768" y="188"/>
                      <a:pt x="11585" y="0"/>
                      <a:pt x="1141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250;p19"/>
              <p:cNvSpPr/>
              <p:nvPr/>
            </p:nvSpPr>
            <p:spPr>
              <a:xfrm>
                <a:off x="1863700" y="3664300"/>
                <a:ext cx="294775" cy="191725"/>
              </a:xfrm>
              <a:custGeom>
                <a:avLst/>
                <a:gdLst/>
                <a:ahLst/>
                <a:cxnLst/>
                <a:rect l="l" t="t" r="r" b="b"/>
                <a:pathLst>
                  <a:path w="11791" h="7669" extrusionOk="0">
                    <a:moveTo>
                      <a:pt x="11436" y="0"/>
                    </a:moveTo>
                    <a:cubicBezTo>
                      <a:pt x="11358" y="0"/>
                      <a:pt x="11280" y="34"/>
                      <a:pt x="11229" y="115"/>
                    </a:cubicBezTo>
                    <a:cubicBezTo>
                      <a:pt x="9743" y="2424"/>
                      <a:pt x="8073" y="4610"/>
                      <a:pt x="6722" y="7030"/>
                    </a:cubicBezTo>
                    <a:lnTo>
                      <a:pt x="6722" y="7030"/>
                    </a:lnTo>
                    <a:cubicBezTo>
                      <a:pt x="4518" y="5560"/>
                      <a:pt x="2466" y="3880"/>
                      <a:pt x="537" y="2077"/>
                    </a:cubicBezTo>
                    <a:cubicBezTo>
                      <a:pt x="485" y="2025"/>
                      <a:pt x="427" y="2003"/>
                      <a:pt x="370" y="2003"/>
                    </a:cubicBezTo>
                    <a:cubicBezTo>
                      <a:pt x="176" y="2003"/>
                      <a:pt x="0" y="2259"/>
                      <a:pt x="177" y="2436"/>
                    </a:cubicBezTo>
                    <a:cubicBezTo>
                      <a:pt x="2205" y="4333"/>
                      <a:pt x="4363" y="6066"/>
                      <a:pt x="6684" y="7635"/>
                    </a:cubicBezTo>
                    <a:cubicBezTo>
                      <a:pt x="6728" y="7657"/>
                      <a:pt x="6771" y="7668"/>
                      <a:pt x="6814" y="7668"/>
                    </a:cubicBezTo>
                    <a:cubicBezTo>
                      <a:pt x="6899" y="7668"/>
                      <a:pt x="6979" y="7625"/>
                      <a:pt x="7044" y="7537"/>
                    </a:cubicBezTo>
                    <a:cubicBezTo>
                      <a:pt x="8385" y="5020"/>
                      <a:pt x="10118" y="2763"/>
                      <a:pt x="11654" y="377"/>
                    </a:cubicBezTo>
                    <a:cubicBezTo>
                      <a:pt x="11790" y="173"/>
                      <a:pt x="11613" y="0"/>
                      <a:pt x="1143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9"/>
              <p:cNvSpPr/>
              <p:nvPr/>
            </p:nvSpPr>
            <p:spPr>
              <a:xfrm>
                <a:off x="1854875" y="3855800"/>
                <a:ext cx="302475" cy="171125"/>
              </a:xfrm>
              <a:custGeom>
                <a:avLst/>
                <a:gdLst/>
                <a:ahLst/>
                <a:cxnLst/>
                <a:rect l="l" t="t" r="r" b="b"/>
                <a:pathLst>
                  <a:path w="12099" h="6845" extrusionOk="0">
                    <a:moveTo>
                      <a:pt x="379" y="0"/>
                    </a:moveTo>
                    <a:cubicBezTo>
                      <a:pt x="171" y="0"/>
                      <a:pt x="1" y="256"/>
                      <a:pt x="203" y="433"/>
                    </a:cubicBezTo>
                    <a:cubicBezTo>
                      <a:pt x="2656" y="2722"/>
                      <a:pt x="5272" y="4847"/>
                      <a:pt x="8018" y="6809"/>
                    </a:cubicBezTo>
                    <a:cubicBezTo>
                      <a:pt x="8056" y="6834"/>
                      <a:pt x="8098" y="6845"/>
                      <a:pt x="8141" y="6845"/>
                    </a:cubicBezTo>
                    <a:cubicBezTo>
                      <a:pt x="8211" y="6845"/>
                      <a:pt x="8285" y="6817"/>
                      <a:pt x="8345" y="6777"/>
                    </a:cubicBezTo>
                    <a:cubicBezTo>
                      <a:pt x="9784" y="4946"/>
                      <a:pt x="11288" y="3049"/>
                      <a:pt x="12040" y="826"/>
                    </a:cubicBezTo>
                    <a:cubicBezTo>
                      <a:pt x="12099" y="631"/>
                      <a:pt x="11948" y="505"/>
                      <a:pt x="11796" y="505"/>
                    </a:cubicBezTo>
                    <a:cubicBezTo>
                      <a:pt x="11693" y="505"/>
                      <a:pt x="11589" y="563"/>
                      <a:pt x="11550" y="695"/>
                    </a:cubicBezTo>
                    <a:cubicBezTo>
                      <a:pt x="10854" y="2750"/>
                      <a:pt x="9456" y="4530"/>
                      <a:pt x="8122" y="6241"/>
                    </a:cubicBezTo>
                    <a:lnTo>
                      <a:pt x="8122" y="6241"/>
                    </a:lnTo>
                    <a:cubicBezTo>
                      <a:pt x="5466" y="4373"/>
                      <a:pt x="2936" y="2286"/>
                      <a:pt x="563" y="74"/>
                    </a:cubicBezTo>
                    <a:cubicBezTo>
                      <a:pt x="504" y="22"/>
                      <a:pt x="440" y="0"/>
                      <a:pt x="37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9"/>
              <p:cNvSpPr/>
              <p:nvPr/>
            </p:nvSpPr>
            <p:spPr>
              <a:xfrm>
                <a:off x="1922275" y="4039125"/>
                <a:ext cx="239700" cy="137325"/>
              </a:xfrm>
              <a:custGeom>
                <a:avLst/>
                <a:gdLst/>
                <a:ahLst/>
                <a:cxnLst/>
                <a:rect l="l" t="t" r="r" b="b"/>
                <a:pathLst>
                  <a:path w="9588" h="5493" extrusionOk="0">
                    <a:moveTo>
                      <a:pt x="9240" y="0"/>
                    </a:moveTo>
                    <a:cubicBezTo>
                      <a:pt x="9164" y="0"/>
                      <a:pt x="9091" y="38"/>
                      <a:pt x="9050" y="130"/>
                    </a:cubicBezTo>
                    <a:cubicBezTo>
                      <a:pt x="8204" y="1791"/>
                      <a:pt x="7028" y="3301"/>
                      <a:pt x="6039" y="4921"/>
                    </a:cubicBezTo>
                    <a:lnTo>
                      <a:pt x="6039" y="4921"/>
                    </a:lnTo>
                    <a:cubicBezTo>
                      <a:pt x="3920" y="3669"/>
                      <a:pt x="2385" y="1686"/>
                      <a:pt x="450" y="196"/>
                    </a:cubicBezTo>
                    <a:cubicBezTo>
                      <a:pt x="403" y="161"/>
                      <a:pt x="358" y="145"/>
                      <a:pt x="315" y="145"/>
                    </a:cubicBezTo>
                    <a:cubicBezTo>
                      <a:pt x="121" y="145"/>
                      <a:pt x="1" y="466"/>
                      <a:pt x="189" y="653"/>
                    </a:cubicBezTo>
                    <a:cubicBezTo>
                      <a:pt x="2216" y="2158"/>
                      <a:pt x="3753" y="4250"/>
                      <a:pt x="6009" y="5460"/>
                    </a:cubicBezTo>
                    <a:cubicBezTo>
                      <a:pt x="6042" y="5482"/>
                      <a:pt x="6082" y="5493"/>
                      <a:pt x="6123" y="5493"/>
                    </a:cubicBezTo>
                    <a:cubicBezTo>
                      <a:pt x="6205" y="5493"/>
                      <a:pt x="6292" y="5449"/>
                      <a:pt x="6336" y="5362"/>
                    </a:cubicBezTo>
                    <a:cubicBezTo>
                      <a:pt x="7350" y="3694"/>
                      <a:pt x="8592" y="2125"/>
                      <a:pt x="9475" y="359"/>
                    </a:cubicBezTo>
                    <a:cubicBezTo>
                      <a:pt x="9587" y="180"/>
                      <a:pt x="9407" y="0"/>
                      <a:pt x="92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53" name="Google Shape;253;p19"/>
            <p:cNvSpPr/>
            <p:nvPr/>
          </p:nvSpPr>
          <p:spPr>
            <a:xfrm rot="5974352">
              <a:off x="159691" y="-227710"/>
              <a:ext cx="317208" cy="1340333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54" name="Google Shape;254;p19"/>
            <p:cNvGrpSpPr/>
            <p:nvPr/>
          </p:nvGrpSpPr>
          <p:grpSpPr>
            <a:xfrm rot="3855143">
              <a:off x="-148717" y="141935"/>
              <a:ext cx="618789" cy="477916"/>
              <a:chOff x="5467375" y="2021125"/>
              <a:chExt cx="618800" cy="477925"/>
            </a:xfrm>
          </p:grpSpPr>
          <p:sp>
            <p:nvSpPr>
              <p:cNvPr id="255" name="Google Shape;255;p19"/>
              <p:cNvSpPr/>
              <p:nvPr/>
            </p:nvSpPr>
            <p:spPr>
              <a:xfrm>
                <a:off x="5467375" y="2021125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9"/>
              <p:cNvSpPr/>
              <p:nvPr/>
            </p:nvSpPr>
            <p:spPr>
              <a:xfrm>
                <a:off x="5539325" y="2192000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9"/>
              <p:cNvSpPr/>
              <p:nvPr/>
            </p:nvSpPr>
            <p:spPr>
              <a:xfrm>
                <a:off x="5599650" y="2246200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9"/>
              <p:cNvSpPr/>
              <p:nvPr/>
            </p:nvSpPr>
            <p:spPr>
              <a:xfrm>
                <a:off x="5655725" y="2246075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259;p19"/>
              <p:cNvSpPr/>
              <p:nvPr/>
            </p:nvSpPr>
            <p:spPr>
              <a:xfrm>
                <a:off x="5659250" y="2327925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0" name="Google Shape;260;p19"/>
          <p:cNvGrpSpPr/>
          <p:nvPr/>
        </p:nvGrpSpPr>
        <p:grpSpPr>
          <a:xfrm>
            <a:off x="8148212" y="-300701"/>
            <a:ext cx="1464801" cy="1140328"/>
            <a:chOff x="8148212" y="-300701"/>
            <a:chExt cx="1464801" cy="1140328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8784263" y="-130650"/>
              <a:ext cx="317200" cy="1340300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2" name="Google Shape;262;p19"/>
            <p:cNvGrpSpPr/>
            <p:nvPr/>
          </p:nvGrpSpPr>
          <p:grpSpPr>
            <a:xfrm rot="-8032937">
              <a:off x="8549350" y="-741"/>
              <a:ext cx="707509" cy="680388"/>
              <a:chOff x="6624525" y="1838863"/>
              <a:chExt cx="956750" cy="920075"/>
            </a:xfrm>
          </p:grpSpPr>
          <p:sp>
            <p:nvSpPr>
              <p:cNvPr id="263" name="Google Shape;263;p19"/>
              <p:cNvSpPr/>
              <p:nvPr/>
            </p:nvSpPr>
            <p:spPr>
              <a:xfrm>
                <a:off x="6624525" y="1838863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64;p19"/>
              <p:cNvSpPr/>
              <p:nvPr/>
            </p:nvSpPr>
            <p:spPr>
              <a:xfrm>
                <a:off x="6749225" y="1983763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9"/>
              <p:cNvSpPr/>
              <p:nvPr/>
            </p:nvSpPr>
            <p:spPr>
              <a:xfrm>
                <a:off x="6813650" y="2412463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9"/>
              <p:cNvSpPr/>
              <p:nvPr/>
            </p:nvSpPr>
            <p:spPr>
              <a:xfrm>
                <a:off x="6938075" y="2231038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9"/>
              <p:cNvSpPr/>
              <p:nvPr/>
            </p:nvSpPr>
            <p:spPr>
              <a:xfrm>
                <a:off x="7094050" y="2121688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268;p19"/>
              <p:cNvSpPr/>
              <p:nvPr/>
            </p:nvSpPr>
            <p:spPr>
              <a:xfrm>
                <a:off x="7206850" y="2012738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9" name="Google Shape;269;p19"/>
            <p:cNvGrpSpPr/>
            <p:nvPr/>
          </p:nvGrpSpPr>
          <p:grpSpPr>
            <a:xfrm rot="-3615528" flipH="1">
              <a:off x="8344802" y="-201977"/>
              <a:ext cx="739185" cy="881827"/>
              <a:chOff x="5935950" y="2680963"/>
              <a:chExt cx="1911874" cy="2280812"/>
            </a:xfrm>
          </p:grpSpPr>
          <p:sp>
            <p:nvSpPr>
              <p:cNvPr id="270" name="Google Shape;270;p19"/>
              <p:cNvSpPr/>
              <p:nvPr/>
            </p:nvSpPr>
            <p:spPr>
              <a:xfrm>
                <a:off x="5935950" y="2963369"/>
                <a:ext cx="1693287" cy="1998406"/>
              </a:xfrm>
              <a:custGeom>
                <a:avLst/>
                <a:gdLst/>
                <a:ahLst/>
                <a:cxnLst/>
                <a:rect l="l" t="t" r="r" b="b"/>
                <a:pathLst>
                  <a:path w="26688" h="31497" extrusionOk="0">
                    <a:moveTo>
                      <a:pt x="26340" y="0"/>
                    </a:moveTo>
                    <a:cubicBezTo>
                      <a:pt x="26298" y="0"/>
                      <a:pt x="26253" y="15"/>
                      <a:pt x="26209" y="48"/>
                    </a:cubicBezTo>
                    <a:cubicBezTo>
                      <a:pt x="23756" y="1781"/>
                      <a:pt x="21304" y="3351"/>
                      <a:pt x="19113" y="5378"/>
                    </a:cubicBezTo>
                    <a:cubicBezTo>
                      <a:pt x="17249" y="7144"/>
                      <a:pt x="15549" y="9040"/>
                      <a:pt x="14012" y="11067"/>
                    </a:cubicBezTo>
                    <a:cubicBezTo>
                      <a:pt x="10873" y="15122"/>
                      <a:pt x="8290" y="19569"/>
                      <a:pt x="5478" y="23820"/>
                    </a:cubicBezTo>
                    <a:cubicBezTo>
                      <a:pt x="3843" y="26337"/>
                      <a:pt x="2077" y="28757"/>
                      <a:pt x="148" y="31046"/>
                    </a:cubicBezTo>
                    <a:cubicBezTo>
                      <a:pt x="0" y="31243"/>
                      <a:pt x="169" y="31497"/>
                      <a:pt x="344" y="31497"/>
                    </a:cubicBezTo>
                    <a:cubicBezTo>
                      <a:pt x="402" y="31497"/>
                      <a:pt x="460" y="31470"/>
                      <a:pt x="508" y="31406"/>
                    </a:cubicBezTo>
                    <a:lnTo>
                      <a:pt x="540" y="31406"/>
                    </a:lnTo>
                    <a:cubicBezTo>
                      <a:pt x="7178" y="23558"/>
                      <a:pt x="11265" y="13814"/>
                      <a:pt x="18655" y="6555"/>
                    </a:cubicBezTo>
                    <a:cubicBezTo>
                      <a:pt x="19734" y="5476"/>
                      <a:pt x="20879" y="4462"/>
                      <a:pt x="22121" y="3547"/>
                    </a:cubicBezTo>
                    <a:cubicBezTo>
                      <a:pt x="23527" y="2468"/>
                      <a:pt x="25031" y="1520"/>
                      <a:pt x="26470" y="506"/>
                    </a:cubicBezTo>
                    <a:cubicBezTo>
                      <a:pt x="26687" y="343"/>
                      <a:pt x="26544" y="0"/>
                      <a:pt x="2634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" name="Google Shape;271;p19"/>
              <p:cNvSpPr/>
              <p:nvPr/>
            </p:nvSpPr>
            <p:spPr>
              <a:xfrm>
                <a:off x="6567320" y="2812744"/>
                <a:ext cx="383857" cy="1209246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19059" extrusionOk="0">
                    <a:moveTo>
                      <a:pt x="5738" y="0"/>
                    </a:moveTo>
                    <a:cubicBezTo>
                      <a:pt x="5638" y="0"/>
                      <a:pt x="5538" y="50"/>
                      <a:pt x="5500" y="166"/>
                    </a:cubicBezTo>
                    <a:cubicBezTo>
                      <a:pt x="4421" y="3207"/>
                      <a:pt x="3080" y="6150"/>
                      <a:pt x="2132" y="9223"/>
                    </a:cubicBezTo>
                    <a:cubicBezTo>
                      <a:pt x="1184" y="12297"/>
                      <a:pt x="824" y="15600"/>
                      <a:pt x="39" y="18739"/>
                    </a:cubicBezTo>
                    <a:cubicBezTo>
                      <a:pt x="0" y="18934"/>
                      <a:pt x="159" y="19059"/>
                      <a:pt x="307" y="19059"/>
                    </a:cubicBezTo>
                    <a:cubicBezTo>
                      <a:pt x="408" y="19059"/>
                      <a:pt x="503" y="19001"/>
                      <a:pt x="530" y="18869"/>
                    </a:cubicBezTo>
                    <a:cubicBezTo>
                      <a:pt x="1314" y="15730"/>
                      <a:pt x="1674" y="12460"/>
                      <a:pt x="2622" y="9354"/>
                    </a:cubicBezTo>
                    <a:cubicBezTo>
                      <a:pt x="3571" y="6215"/>
                      <a:pt x="4911" y="3338"/>
                      <a:pt x="5990" y="297"/>
                    </a:cubicBezTo>
                    <a:cubicBezTo>
                      <a:pt x="6050" y="118"/>
                      <a:pt x="5893" y="0"/>
                      <a:pt x="573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272;p19"/>
              <p:cNvSpPr/>
              <p:nvPr/>
            </p:nvSpPr>
            <p:spPr>
              <a:xfrm>
                <a:off x="6579248" y="3342978"/>
                <a:ext cx="1130508" cy="696527"/>
              </a:xfrm>
              <a:custGeom>
                <a:avLst/>
                <a:gdLst/>
                <a:ahLst/>
                <a:cxnLst/>
                <a:rect l="l" t="t" r="r" b="b"/>
                <a:pathLst>
                  <a:path w="17818" h="10978" extrusionOk="0">
                    <a:moveTo>
                      <a:pt x="17458" y="1"/>
                    </a:moveTo>
                    <a:cubicBezTo>
                      <a:pt x="17412" y="1"/>
                      <a:pt x="17363" y="15"/>
                      <a:pt x="17312" y="49"/>
                    </a:cubicBezTo>
                    <a:cubicBezTo>
                      <a:pt x="14467" y="1782"/>
                      <a:pt x="11165" y="2501"/>
                      <a:pt x="8189" y="4005"/>
                    </a:cubicBezTo>
                    <a:cubicBezTo>
                      <a:pt x="5116" y="5575"/>
                      <a:pt x="2565" y="8093"/>
                      <a:pt x="178" y="10545"/>
                    </a:cubicBezTo>
                    <a:cubicBezTo>
                      <a:pt x="1" y="10722"/>
                      <a:pt x="177" y="10978"/>
                      <a:pt x="371" y="10978"/>
                    </a:cubicBezTo>
                    <a:cubicBezTo>
                      <a:pt x="428" y="10978"/>
                      <a:pt x="486" y="10956"/>
                      <a:pt x="538" y="10905"/>
                    </a:cubicBezTo>
                    <a:lnTo>
                      <a:pt x="538" y="10872"/>
                    </a:lnTo>
                    <a:cubicBezTo>
                      <a:pt x="2925" y="8420"/>
                      <a:pt x="5508" y="5902"/>
                      <a:pt x="8582" y="4365"/>
                    </a:cubicBezTo>
                    <a:cubicBezTo>
                      <a:pt x="11525" y="2894"/>
                      <a:pt x="14762" y="2207"/>
                      <a:pt x="17574" y="474"/>
                    </a:cubicBezTo>
                    <a:cubicBezTo>
                      <a:pt x="17818" y="338"/>
                      <a:pt x="17680" y="1"/>
                      <a:pt x="1745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273;p19"/>
              <p:cNvSpPr/>
              <p:nvPr/>
            </p:nvSpPr>
            <p:spPr>
              <a:xfrm>
                <a:off x="6993436" y="2816995"/>
                <a:ext cx="283547" cy="655222"/>
              </a:xfrm>
              <a:custGeom>
                <a:avLst/>
                <a:gdLst/>
                <a:ahLst/>
                <a:cxnLst/>
                <a:rect l="l" t="t" r="r" b="b"/>
                <a:pathLst>
                  <a:path w="4469" h="10327" extrusionOk="0">
                    <a:moveTo>
                      <a:pt x="4136" y="0"/>
                    </a:moveTo>
                    <a:cubicBezTo>
                      <a:pt x="4036" y="0"/>
                      <a:pt x="3943" y="51"/>
                      <a:pt x="3917" y="164"/>
                    </a:cubicBezTo>
                    <a:cubicBezTo>
                      <a:pt x="3394" y="1799"/>
                      <a:pt x="2283" y="3205"/>
                      <a:pt x="1531" y="4742"/>
                    </a:cubicBezTo>
                    <a:cubicBezTo>
                      <a:pt x="713" y="6410"/>
                      <a:pt x="550" y="8241"/>
                      <a:pt x="59" y="10007"/>
                    </a:cubicBezTo>
                    <a:cubicBezTo>
                      <a:pt x="1" y="10201"/>
                      <a:pt x="151" y="10327"/>
                      <a:pt x="303" y="10327"/>
                    </a:cubicBezTo>
                    <a:cubicBezTo>
                      <a:pt x="406" y="10327"/>
                      <a:pt x="510" y="10269"/>
                      <a:pt x="550" y="10137"/>
                    </a:cubicBezTo>
                    <a:cubicBezTo>
                      <a:pt x="1073" y="8306"/>
                      <a:pt x="1236" y="6410"/>
                      <a:pt x="2119" y="4709"/>
                    </a:cubicBezTo>
                    <a:cubicBezTo>
                      <a:pt x="2904" y="3238"/>
                      <a:pt x="3885" y="1897"/>
                      <a:pt x="4408" y="328"/>
                    </a:cubicBezTo>
                    <a:cubicBezTo>
                      <a:pt x="4468" y="127"/>
                      <a:pt x="4294" y="0"/>
                      <a:pt x="413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274;p19"/>
              <p:cNvSpPr/>
              <p:nvPr/>
            </p:nvSpPr>
            <p:spPr>
              <a:xfrm>
                <a:off x="7266452" y="3145909"/>
                <a:ext cx="507961" cy="133176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2099" extrusionOk="0">
                    <a:moveTo>
                      <a:pt x="7659" y="1"/>
                    </a:moveTo>
                    <a:cubicBezTo>
                      <a:pt x="7617" y="1"/>
                      <a:pt x="7572" y="15"/>
                      <a:pt x="7527" y="49"/>
                    </a:cubicBezTo>
                    <a:cubicBezTo>
                      <a:pt x="6481" y="670"/>
                      <a:pt x="5337" y="1128"/>
                      <a:pt x="4160" y="1357"/>
                    </a:cubicBezTo>
                    <a:cubicBezTo>
                      <a:pt x="3611" y="1473"/>
                      <a:pt x="2935" y="1598"/>
                      <a:pt x="2279" y="1598"/>
                    </a:cubicBezTo>
                    <a:cubicBezTo>
                      <a:pt x="1645" y="1598"/>
                      <a:pt x="1029" y="1481"/>
                      <a:pt x="563" y="1128"/>
                    </a:cubicBezTo>
                    <a:cubicBezTo>
                      <a:pt x="504" y="1076"/>
                      <a:pt x="440" y="1054"/>
                      <a:pt x="379" y="1054"/>
                    </a:cubicBezTo>
                    <a:cubicBezTo>
                      <a:pt x="171" y="1054"/>
                      <a:pt x="0" y="1310"/>
                      <a:pt x="203" y="1487"/>
                    </a:cubicBezTo>
                    <a:cubicBezTo>
                      <a:pt x="796" y="1950"/>
                      <a:pt x="1546" y="2099"/>
                      <a:pt x="2304" y="2099"/>
                    </a:cubicBezTo>
                    <a:cubicBezTo>
                      <a:pt x="2885" y="2099"/>
                      <a:pt x="3471" y="2012"/>
                      <a:pt x="3996" y="1912"/>
                    </a:cubicBezTo>
                    <a:cubicBezTo>
                      <a:pt x="5337" y="1683"/>
                      <a:pt x="6645" y="1193"/>
                      <a:pt x="7789" y="474"/>
                    </a:cubicBezTo>
                    <a:cubicBezTo>
                      <a:pt x="8006" y="338"/>
                      <a:pt x="7863" y="1"/>
                      <a:pt x="765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" name="Google Shape;275;p19"/>
              <p:cNvSpPr/>
              <p:nvPr/>
            </p:nvSpPr>
            <p:spPr>
              <a:xfrm>
                <a:off x="7393031" y="2738637"/>
                <a:ext cx="179937" cy="382969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6036" extrusionOk="0">
                    <a:moveTo>
                      <a:pt x="2491" y="0"/>
                    </a:moveTo>
                    <a:cubicBezTo>
                      <a:pt x="2434" y="0"/>
                      <a:pt x="2376" y="27"/>
                      <a:pt x="2328" y="91"/>
                    </a:cubicBezTo>
                    <a:cubicBezTo>
                      <a:pt x="1641" y="876"/>
                      <a:pt x="1118" y="1792"/>
                      <a:pt x="759" y="2740"/>
                    </a:cubicBezTo>
                    <a:cubicBezTo>
                      <a:pt x="432" y="3721"/>
                      <a:pt x="170" y="4702"/>
                      <a:pt x="39" y="5716"/>
                    </a:cubicBezTo>
                    <a:cubicBezTo>
                      <a:pt x="0" y="5910"/>
                      <a:pt x="159" y="6036"/>
                      <a:pt x="307" y="6036"/>
                    </a:cubicBezTo>
                    <a:cubicBezTo>
                      <a:pt x="408" y="6036"/>
                      <a:pt x="503" y="5978"/>
                      <a:pt x="530" y="5846"/>
                    </a:cubicBezTo>
                    <a:cubicBezTo>
                      <a:pt x="857" y="3884"/>
                      <a:pt x="1380" y="1988"/>
                      <a:pt x="2688" y="451"/>
                    </a:cubicBezTo>
                    <a:cubicBezTo>
                      <a:pt x="2836" y="254"/>
                      <a:pt x="2667" y="0"/>
                      <a:pt x="249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" name="Google Shape;276;p19"/>
              <p:cNvSpPr/>
              <p:nvPr/>
            </p:nvSpPr>
            <p:spPr>
              <a:xfrm>
                <a:off x="6841542" y="2779624"/>
                <a:ext cx="147325" cy="114206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800" extrusionOk="0">
                    <a:moveTo>
                      <a:pt x="1208" y="1"/>
                    </a:moveTo>
                    <a:cubicBezTo>
                      <a:pt x="1198" y="1"/>
                      <a:pt x="1188" y="1"/>
                      <a:pt x="1178" y="1"/>
                    </a:cubicBezTo>
                    <a:cubicBezTo>
                      <a:pt x="1" y="1"/>
                      <a:pt x="33" y="1800"/>
                      <a:pt x="1178" y="1800"/>
                    </a:cubicBezTo>
                    <a:cubicBezTo>
                      <a:pt x="2280" y="1767"/>
                      <a:pt x="2322" y="1"/>
                      <a:pt x="12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" name="Google Shape;277;p19"/>
              <p:cNvSpPr/>
              <p:nvPr/>
            </p:nvSpPr>
            <p:spPr>
              <a:xfrm>
                <a:off x="7181813" y="2752722"/>
                <a:ext cx="147325" cy="114142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99" extrusionOk="0">
                    <a:moveTo>
                      <a:pt x="1177" y="0"/>
                    </a:moveTo>
                    <a:cubicBezTo>
                      <a:pt x="0" y="0"/>
                      <a:pt x="33" y="1799"/>
                      <a:pt x="1177" y="1799"/>
                    </a:cubicBezTo>
                    <a:cubicBezTo>
                      <a:pt x="2322" y="1799"/>
                      <a:pt x="2322" y="0"/>
                      <a:pt x="11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" name="Google Shape;278;p19"/>
              <p:cNvSpPr/>
              <p:nvPr/>
            </p:nvSpPr>
            <p:spPr>
              <a:xfrm>
                <a:off x="7461935" y="2680963"/>
                <a:ext cx="170357" cy="123723"/>
              </a:xfrm>
              <a:custGeom>
                <a:avLst/>
                <a:gdLst/>
                <a:ahLst/>
                <a:cxnLst/>
                <a:rect l="l" t="t" r="r" b="b"/>
                <a:pathLst>
                  <a:path w="2685" h="1950" extrusionOk="0">
                    <a:moveTo>
                      <a:pt x="1299" y="1"/>
                    </a:moveTo>
                    <a:cubicBezTo>
                      <a:pt x="601" y="1"/>
                      <a:pt x="1" y="904"/>
                      <a:pt x="653" y="1556"/>
                    </a:cubicBezTo>
                    <a:lnTo>
                      <a:pt x="784" y="1687"/>
                    </a:lnTo>
                    <a:cubicBezTo>
                      <a:pt x="976" y="1872"/>
                      <a:pt x="1189" y="1950"/>
                      <a:pt x="1392" y="1950"/>
                    </a:cubicBezTo>
                    <a:cubicBezTo>
                      <a:pt x="2089" y="1950"/>
                      <a:pt x="2685" y="1037"/>
                      <a:pt x="2027" y="379"/>
                    </a:cubicBezTo>
                    <a:lnTo>
                      <a:pt x="1929" y="281"/>
                    </a:lnTo>
                    <a:cubicBezTo>
                      <a:pt x="1731" y="83"/>
                      <a:pt x="1511" y="1"/>
                      <a:pt x="12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279;p19"/>
              <p:cNvSpPr/>
              <p:nvPr/>
            </p:nvSpPr>
            <p:spPr>
              <a:xfrm>
                <a:off x="7563515" y="2908297"/>
                <a:ext cx="147389" cy="114142"/>
              </a:xfrm>
              <a:custGeom>
                <a:avLst/>
                <a:gdLst/>
                <a:ahLst/>
                <a:cxnLst/>
                <a:rect l="l" t="t" r="r" b="b"/>
                <a:pathLst>
                  <a:path w="2323" h="1799" extrusionOk="0">
                    <a:moveTo>
                      <a:pt x="1145" y="1"/>
                    </a:moveTo>
                    <a:cubicBezTo>
                      <a:pt x="1" y="1"/>
                      <a:pt x="1" y="1799"/>
                      <a:pt x="1145" y="1799"/>
                    </a:cubicBezTo>
                    <a:cubicBezTo>
                      <a:pt x="2290" y="1799"/>
                      <a:pt x="2322" y="1"/>
                      <a:pt x="114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280;p19"/>
              <p:cNvSpPr/>
              <p:nvPr/>
            </p:nvSpPr>
            <p:spPr>
              <a:xfrm>
                <a:off x="7701134" y="3082524"/>
                <a:ext cx="146691" cy="112175"/>
              </a:xfrm>
              <a:custGeom>
                <a:avLst/>
                <a:gdLst/>
                <a:ahLst/>
                <a:cxnLst/>
                <a:rect l="l" t="t" r="r" b="b"/>
                <a:pathLst>
                  <a:path w="2312" h="1768" extrusionOk="0">
                    <a:moveTo>
                      <a:pt x="1198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7" y="1767"/>
                      <a:pt x="1167" y="1767"/>
                    </a:cubicBezTo>
                    <a:cubicBezTo>
                      <a:pt x="2301" y="1767"/>
                      <a:pt x="2311" y="1"/>
                      <a:pt x="11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" name="Google Shape;281;p19"/>
              <p:cNvSpPr/>
              <p:nvPr/>
            </p:nvSpPr>
            <p:spPr>
              <a:xfrm>
                <a:off x="7620237" y="3310746"/>
                <a:ext cx="148086" cy="112175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1768" extrusionOk="0">
                    <a:moveTo>
                      <a:pt x="1197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6" y="1767"/>
                      <a:pt x="1167" y="1767"/>
                    </a:cubicBezTo>
                    <a:cubicBezTo>
                      <a:pt x="2333" y="1767"/>
                      <a:pt x="2312" y="1"/>
                      <a:pt x="119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" name="Google Shape;282;p19"/>
              <p:cNvSpPr/>
              <p:nvPr/>
            </p:nvSpPr>
            <p:spPr>
              <a:xfrm>
                <a:off x="7345698" y="3055559"/>
                <a:ext cx="147325" cy="112175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68" extrusionOk="0">
                    <a:moveTo>
                      <a:pt x="1176" y="1"/>
                    </a:moveTo>
                    <a:cubicBezTo>
                      <a:pt x="1166" y="1"/>
                      <a:pt x="1155" y="1"/>
                      <a:pt x="1145" y="1"/>
                    </a:cubicBezTo>
                    <a:cubicBezTo>
                      <a:pt x="11" y="1"/>
                      <a:pt x="0" y="1767"/>
                      <a:pt x="1114" y="1767"/>
                    </a:cubicBezTo>
                    <a:cubicBezTo>
                      <a:pt x="1124" y="1767"/>
                      <a:pt x="1135" y="1767"/>
                      <a:pt x="1145" y="1767"/>
                    </a:cubicBezTo>
                    <a:cubicBezTo>
                      <a:pt x="2279" y="1767"/>
                      <a:pt x="2321" y="1"/>
                      <a:pt x="11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CUSTOM_3_2"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0"/>
          <p:cNvSpPr/>
          <p:nvPr/>
        </p:nvSpPr>
        <p:spPr>
          <a:xfrm rot="5400000">
            <a:off x="632876" y="885547"/>
            <a:ext cx="3695847" cy="4047202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20"/>
          <p:cNvSpPr/>
          <p:nvPr/>
        </p:nvSpPr>
        <p:spPr>
          <a:xfrm rot="-5400000" flipH="1">
            <a:off x="4815276" y="858972"/>
            <a:ext cx="3695847" cy="4047202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20"/>
          <p:cNvSpPr txBox="1">
            <a:spLocks noGrp="1"/>
          </p:cNvSpPr>
          <p:nvPr>
            <p:ph type="subTitle" idx="1"/>
          </p:nvPr>
        </p:nvSpPr>
        <p:spPr>
          <a:xfrm>
            <a:off x="713225" y="1227525"/>
            <a:ext cx="3631200" cy="337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3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3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3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3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3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3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3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3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300"/>
            </a:lvl9pPr>
          </a:lstStyle>
          <a:p>
            <a:endParaRPr/>
          </a:p>
        </p:txBody>
      </p:sp>
      <p:sp>
        <p:nvSpPr>
          <p:cNvPr id="287" name="Google Shape;287;p20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grpSp>
        <p:nvGrpSpPr>
          <p:cNvPr id="288" name="Google Shape;288;p20"/>
          <p:cNvGrpSpPr/>
          <p:nvPr/>
        </p:nvGrpSpPr>
        <p:grpSpPr>
          <a:xfrm flipH="1">
            <a:off x="8071810" y="76211"/>
            <a:ext cx="1520263" cy="764964"/>
            <a:chOff x="-368915" y="-1589"/>
            <a:chExt cx="1520263" cy="764964"/>
          </a:xfrm>
        </p:grpSpPr>
        <p:grpSp>
          <p:nvGrpSpPr>
            <p:cNvPr id="289" name="Google Shape;289;p20"/>
            <p:cNvGrpSpPr/>
            <p:nvPr/>
          </p:nvGrpSpPr>
          <p:grpSpPr>
            <a:xfrm rot="5400000">
              <a:off x="235188" y="-513209"/>
              <a:ext cx="392943" cy="1439379"/>
              <a:chOff x="1752050" y="2866875"/>
              <a:chExt cx="475775" cy="1742800"/>
            </a:xfrm>
          </p:grpSpPr>
          <p:sp>
            <p:nvSpPr>
              <p:cNvPr id="290" name="Google Shape;290;p20"/>
              <p:cNvSpPr/>
              <p:nvPr/>
            </p:nvSpPr>
            <p:spPr>
              <a:xfrm>
                <a:off x="1752050" y="2866875"/>
                <a:ext cx="475775" cy="1461625"/>
              </a:xfrm>
              <a:custGeom>
                <a:avLst/>
                <a:gdLst/>
                <a:ahLst/>
                <a:cxnLst/>
                <a:rect l="l" t="t" r="r" b="b"/>
                <a:pathLst>
                  <a:path w="19031" h="58465" extrusionOk="0">
                    <a:moveTo>
                      <a:pt x="8632" y="1"/>
                    </a:moveTo>
                    <a:cubicBezTo>
                      <a:pt x="5624" y="9483"/>
                      <a:pt x="2322" y="19325"/>
                      <a:pt x="0" y="29167"/>
                    </a:cubicBezTo>
                    <a:cubicBezTo>
                      <a:pt x="1668" y="29658"/>
                      <a:pt x="5166" y="30671"/>
                      <a:pt x="6147" y="32012"/>
                    </a:cubicBezTo>
                    <a:cubicBezTo>
                      <a:pt x="4780" y="32354"/>
                      <a:pt x="3376" y="32532"/>
                      <a:pt x="1963" y="32532"/>
                    </a:cubicBezTo>
                    <a:cubicBezTo>
                      <a:pt x="1484" y="32532"/>
                      <a:pt x="1004" y="32511"/>
                      <a:pt x="523" y="32470"/>
                    </a:cubicBezTo>
                    <a:lnTo>
                      <a:pt x="523" y="32470"/>
                    </a:lnTo>
                    <a:cubicBezTo>
                      <a:pt x="1504" y="40481"/>
                      <a:pt x="4186" y="52154"/>
                      <a:pt x="12752" y="58465"/>
                    </a:cubicBezTo>
                    <a:cubicBezTo>
                      <a:pt x="16218" y="53495"/>
                      <a:pt x="18377" y="43129"/>
                      <a:pt x="18704" y="36132"/>
                    </a:cubicBezTo>
                    <a:cubicBezTo>
                      <a:pt x="18867" y="30344"/>
                      <a:pt x="19031" y="24001"/>
                      <a:pt x="18377" y="18148"/>
                    </a:cubicBezTo>
                    <a:cubicBezTo>
                      <a:pt x="16545" y="18148"/>
                      <a:pt x="15565" y="18148"/>
                      <a:pt x="14257" y="17821"/>
                    </a:cubicBezTo>
                    <a:cubicBezTo>
                      <a:pt x="15401" y="16677"/>
                      <a:pt x="16382" y="15990"/>
                      <a:pt x="17559" y="15009"/>
                    </a:cubicBezTo>
                    <a:cubicBezTo>
                      <a:pt x="16545" y="13341"/>
                      <a:pt x="9940" y="2486"/>
                      <a:pt x="86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20"/>
              <p:cNvSpPr/>
              <p:nvPr/>
            </p:nvSpPr>
            <p:spPr>
              <a:xfrm>
                <a:off x="1965000" y="3076850"/>
                <a:ext cx="225925" cy="1532825"/>
              </a:xfrm>
              <a:custGeom>
                <a:avLst/>
                <a:gdLst/>
                <a:ahLst/>
                <a:cxnLst/>
                <a:rect l="l" t="t" r="r" b="b"/>
                <a:pathLst>
                  <a:path w="9037" h="61313" extrusionOk="0">
                    <a:moveTo>
                      <a:pt x="243" y="1"/>
                    </a:moveTo>
                    <a:cubicBezTo>
                      <a:pt x="116" y="1"/>
                      <a:pt x="0" y="75"/>
                      <a:pt x="16" y="234"/>
                    </a:cubicBezTo>
                    <a:cubicBezTo>
                      <a:pt x="703" y="8964"/>
                      <a:pt x="311" y="17760"/>
                      <a:pt x="1488" y="26458"/>
                    </a:cubicBezTo>
                    <a:cubicBezTo>
                      <a:pt x="2044" y="30578"/>
                      <a:pt x="2959" y="34665"/>
                      <a:pt x="3482" y="38818"/>
                    </a:cubicBezTo>
                    <a:cubicBezTo>
                      <a:pt x="3777" y="40812"/>
                      <a:pt x="3907" y="42872"/>
                      <a:pt x="3907" y="44899"/>
                    </a:cubicBezTo>
                    <a:cubicBezTo>
                      <a:pt x="3907" y="46894"/>
                      <a:pt x="3482" y="48889"/>
                      <a:pt x="3613" y="50883"/>
                    </a:cubicBezTo>
                    <a:cubicBezTo>
                      <a:pt x="3809" y="54872"/>
                      <a:pt x="5771" y="58469"/>
                      <a:pt x="8518" y="61248"/>
                    </a:cubicBezTo>
                    <a:cubicBezTo>
                      <a:pt x="8577" y="61293"/>
                      <a:pt x="8639" y="61312"/>
                      <a:pt x="8696" y="61312"/>
                    </a:cubicBezTo>
                    <a:cubicBezTo>
                      <a:pt x="8890" y="61312"/>
                      <a:pt x="9037" y="61091"/>
                      <a:pt x="8910" y="60889"/>
                    </a:cubicBezTo>
                    <a:cubicBezTo>
                      <a:pt x="6360" y="58338"/>
                      <a:pt x="4496" y="55036"/>
                      <a:pt x="4136" y="51406"/>
                    </a:cubicBezTo>
                    <a:cubicBezTo>
                      <a:pt x="3973" y="49477"/>
                      <a:pt x="4333" y="47581"/>
                      <a:pt x="4398" y="45684"/>
                    </a:cubicBezTo>
                    <a:cubicBezTo>
                      <a:pt x="4431" y="43657"/>
                      <a:pt x="4333" y="41630"/>
                      <a:pt x="4104" y="39635"/>
                    </a:cubicBezTo>
                    <a:cubicBezTo>
                      <a:pt x="3646" y="35678"/>
                      <a:pt x="2796" y="31787"/>
                      <a:pt x="2207" y="27864"/>
                    </a:cubicBezTo>
                    <a:cubicBezTo>
                      <a:pt x="1586" y="23548"/>
                      <a:pt x="1226" y="19199"/>
                      <a:pt x="1128" y="14850"/>
                    </a:cubicBezTo>
                    <a:cubicBezTo>
                      <a:pt x="965" y="9978"/>
                      <a:pt x="899" y="5106"/>
                      <a:pt x="540" y="234"/>
                    </a:cubicBezTo>
                    <a:cubicBezTo>
                      <a:pt x="523" y="83"/>
                      <a:pt x="377" y="1"/>
                      <a:pt x="24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20"/>
              <p:cNvSpPr/>
              <p:nvPr/>
            </p:nvSpPr>
            <p:spPr>
              <a:xfrm>
                <a:off x="1905525" y="3168500"/>
                <a:ext cx="177975" cy="154550"/>
              </a:xfrm>
              <a:custGeom>
                <a:avLst/>
                <a:gdLst/>
                <a:ahLst/>
                <a:cxnLst/>
                <a:rect l="l" t="t" r="r" b="b"/>
                <a:pathLst>
                  <a:path w="7119" h="6182" extrusionOk="0">
                    <a:moveTo>
                      <a:pt x="6804" y="1"/>
                    </a:moveTo>
                    <a:cubicBezTo>
                      <a:pt x="6703" y="1"/>
                      <a:pt x="6599" y="51"/>
                      <a:pt x="6548" y="165"/>
                    </a:cubicBezTo>
                    <a:cubicBezTo>
                      <a:pt x="5867" y="2208"/>
                      <a:pt x="4159" y="3636"/>
                      <a:pt x="3119" y="5476"/>
                    </a:cubicBezTo>
                    <a:lnTo>
                      <a:pt x="3119" y="5476"/>
                    </a:lnTo>
                    <a:cubicBezTo>
                      <a:pt x="2550" y="3918"/>
                      <a:pt x="1473" y="2639"/>
                      <a:pt x="564" y="1276"/>
                    </a:cubicBezTo>
                    <a:cubicBezTo>
                      <a:pt x="516" y="1200"/>
                      <a:pt x="443" y="1168"/>
                      <a:pt x="369" y="1168"/>
                    </a:cubicBezTo>
                    <a:cubicBezTo>
                      <a:pt x="189" y="1168"/>
                      <a:pt x="0" y="1353"/>
                      <a:pt x="139" y="1538"/>
                    </a:cubicBezTo>
                    <a:lnTo>
                      <a:pt x="107" y="1538"/>
                    </a:lnTo>
                    <a:cubicBezTo>
                      <a:pt x="1055" y="2977"/>
                      <a:pt x="2232" y="4317"/>
                      <a:pt x="2755" y="5985"/>
                    </a:cubicBezTo>
                    <a:cubicBezTo>
                      <a:pt x="2755" y="6083"/>
                      <a:pt x="2886" y="6148"/>
                      <a:pt x="2984" y="6181"/>
                    </a:cubicBezTo>
                    <a:lnTo>
                      <a:pt x="3147" y="6181"/>
                    </a:lnTo>
                    <a:cubicBezTo>
                      <a:pt x="3246" y="6181"/>
                      <a:pt x="3344" y="6116"/>
                      <a:pt x="3376" y="6050"/>
                    </a:cubicBezTo>
                    <a:cubicBezTo>
                      <a:pt x="4390" y="3990"/>
                      <a:pt x="6286" y="2486"/>
                      <a:pt x="7039" y="328"/>
                    </a:cubicBezTo>
                    <a:cubicBezTo>
                      <a:pt x="7119" y="127"/>
                      <a:pt x="6965" y="1"/>
                      <a:pt x="680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20"/>
              <p:cNvSpPr/>
              <p:nvPr/>
            </p:nvSpPr>
            <p:spPr>
              <a:xfrm>
                <a:off x="1877300" y="3314425"/>
                <a:ext cx="210300" cy="153925"/>
              </a:xfrm>
              <a:custGeom>
                <a:avLst/>
                <a:gdLst/>
                <a:ahLst/>
                <a:cxnLst/>
                <a:rect l="l" t="t" r="r" b="b"/>
                <a:pathLst>
                  <a:path w="8412" h="6157" extrusionOk="0">
                    <a:moveTo>
                      <a:pt x="322" y="1"/>
                    </a:moveTo>
                    <a:cubicBezTo>
                      <a:pt x="161" y="1"/>
                      <a:pt x="1" y="173"/>
                      <a:pt x="91" y="377"/>
                    </a:cubicBezTo>
                    <a:cubicBezTo>
                      <a:pt x="1268" y="2404"/>
                      <a:pt x="2936" y="4072"/>
                      <a:pt x="4211" y="6034"/>
                    </a:cubicBezTo>
                    <a:cubicBezTo>
                      <a:pt x="4276" y="6115"/>
                      <a:pt x="4366" y="6156"/>
                      <a:pt x="4452" y="6156"/>
                    </a:cubicBezTo>
                    <a:cubicBezTo>
                      <a:pt x="4538" y="6156"/>
                      <a:pt x="4620" y="6115"/>
                      <a:pt x="4669" y="6034"/>
                    </a:cubicBezTo>
                    <a:cubicBezTo>
                      <a:pt x="5813" y="4399"/>
                      <a:pt x="7383" y="3025"/>
                      <a:pt x="8298" y="1194"/>
                    </a:cubicBezTo>
                    <a:cubicBezTo>
                      <a:pt x="8411" y="991"/>
                      <a:pt x="8228" y="804"/>
                      <a:pt x="8061" y="804"/>
                    </a:cubicBezTo>
                    <a:cubicBezTo>
                      <a:pt x="7986" y="804"/>
                      <a:pt x="7914" y="841"/>
                      <a:pt x="7873" y="933"/>
                    </a:cubicBezTo>
                    <a:cubicBezTo>
                      <a:pt x="7018" y="2643"/>
                      <a:pt x="5592" y="3954"/>
                      <a:pt x="4448" y="5453"/>
                    </a:cubicBezTo>
                    <a:lnTo>
                      <a:pt x="4448" y="5453"/>
                    </a:lnTo>
                    <a:cubicBezTo>
                      <a:pt x="3181" y="3653"/>
                      <a:pt x="1659" y="2030"/>
                      <a:pt x="516" y="115"/>
                    </a:cubicBezTo>
                    <a:cubicBezTo>
                      <a:pt x="466" y="35"/>
                      <a:pt x="394" y="1"/>
                      <a:pt x="32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20"/>
              <p:cNvSpPr/>
              <p:nvPr/>
            </p:nvSpPr>
            <p:spPr>
              <a:xfrm>
                <a:off x="1843250" y="3443225"/>
                <a:ext cx="294200" cy="204375"/>
              </a:xfrm>
              <a:custGeom>
                <a:avLst/>
                <a:gdLst/>
                <a:ahLst/>
                <a:cxnLst/>
                <a:rect l="l" t="t" r="r" b="b"/>
                <a:pathLst>
                  <a:path w="11768" h="8175" extrusionOk="0">
                    <a:moveTo>
                      <a:pt x="11417" y="0"/>
                    </a:moveTo>
                    <a:cubicBezTo>
                      <a:pt x="11342" y="0"/>
                      <a:pt x="11270" y="38"/>
                      <a:pt x="11230" y="129"/>
                    </a:cubicBezTo>
                    <a:cubicBezTo>
                      <a:pt x="10001" y="2840"/>
                      <a:pt x="8042" y="5034"/>
                      <a:pt x="6438" y="7503"/>
                    </a:cubicBezTo>
                    <a:lnTo>
                      <a:pt x="6438" y="7503"/>
                    </a:lnTo>
                    <a:cubicBezTo>
                      <a:pt x="4513" y="5600"/>
                      <a:pt x="2450" y="3808"/>
                      <a:pt x="538" y="1895"/>
                    </a:cubicBezTo>
                    <a:cubicBezTo>
                      <a:pt x="486" y="1844"/>
                      <a:pt x="428" y="1822"/>
                      <a:pt x="371" y="1822"/>
                    </a:cubicBezTo>
                    <a:cubicBezTo>
                      <a:pt x="176" y="1822"/>
                      <a:pt x="1" y="2078"/>
                      <a:pt x="178" y="2255"/>
                    </a:cubicBezTo>
                    <a:cubicBezTo>
                      <a:pt x="2172" y="4249"/>
                      <a:pt x="4298" y="6113"/>
                      <a:pt x="6292" y="8108"/>
                    </a:cubicBezTo>
                    <a:cubicBezTo>
                      <a:pt x="6350" y="8151"/>
                      <a:pt x="6419" y="8175"/>
                      <a:pt x="6487" y="8175"/>
                    </a:cubicBezTo>
                    <a:cubicBezTo>
                      <a:pt x="6576" y="8175"/>
                      <a:pt x="6662" y="8135"/>
                      <a:pt x="6718" y="8042"/>
                    </a:cubicBezTo>
                    <a:cubicBezTo>
                      <a:pt x="8352" y="5459"/>
                      <a:pt x="10412" y="3203"/>
                      <a:pt x="11655" y="391"/>
                    </a:cubicBezTo>
                    <a:cubicBezTo>
                      <a:pt x="11768" y="188"/>
                      <a:pt x="11585" y="0"/>
                      <a:pt x="1141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20"/>
              <p:cNvSpPr/>
              <p:nvPr/>
            </p:nvSpPr>
            <p:spPr>
              <a:xfrm>
                <a:off x="1863700" y="3664300"/>
                <a:ext cx="294775" cy="191725"/>
              </a:xfrm>
              <a:custGeom>
                <a:avLst/>
                <a:gdLst/>
                <a:ahLst/>
                <a:cxnLst/>
                <a:rect l="l" t="t" r="r" b="b"/>
                <a:pathLst>
                  <a:path w="11791" h="7669" extrusionOk="0">
                    <a:moveTo>
                      <a:pt x="11436" y="0"/>
                    </a:moveTo>
                    <a:cubicBezTo>
                      <a:pt x="11358" y="0"/>
                      <a:pt x="11280" y="34"/>
                      <a:pt x="11229" y="115"/>
                    </a:cubicBezTo>
                    <a:cubicBezTo>
                      <a:pt x="9743" y="2424"/>
                      <a:pt x="8073" y="4610"/>
                      <a:pt x="6722" y="7030"/>
                    </a:cubicBezTo>
                    <a:lnTo>
                      <a:pt x="6722" y="7030"/>
                    </a:lnTo>
                    <a:cubicBezTo>
                      <a:pt x="4518" y="5560"/>
                      <a:pt x="2466" y="3880"/>
                      <a:pt x="537" y="2077"/>
                    </a:cubicBezTo>
                    <a:cubicBezTo>
                      <a:pt x="485" y="2025"/>
                      <a:pt x="427" y="2003"/>
                      <a:pt x="370" y="2003"/>
                    </a:cubicBezTo>
                    <a:cubicBezTo>
                      <a:pt x="176" y="2003"/>
                      <a:pt x="0" y="2259"/>
                      <a:pt x="177" y="2436"/>
                    </a:cubicBezTo>
                    <a:cubicBezTo>
                      <a:pt x="2205" y="4333"/>
                      <a:pt x="4363" y="6066"/>
                      <a:pt x="6684" y="7635"/>
                    </a:cubicBezTo>
                    <a:cubicBezTo>
                      <a:pt x="6728" y="7657"/>
                      <a:pt x="6771" y="7668"/>
                      <a:pt x="6814" y="7668"/>
                    </a:cubicBezTo>
                    <a:cubicBezTo>
                      <a:pt x="6899" y="7668"/>
                      <a:pt x="6979" y="7625"/>
                      <a:pt x="7044" y="7537"/>
                    </a:cubicBezTo>
                    <a:cubicBezTo>
                      <a:pt x="8385" y="5020"/>
                      <a:pt x="10118" y="2763"/>
                      <a:pt x="11654" y="377"/>
                    </a:cubicBezTo>
                    <a:cubicBezTo>
                      <a:pt x="11790" y="173"/>
                      <a:pt x="11613" y="0"/>
                      <a:pt x="1143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96;p20"/>
              <p:cNvSpPr/>
              <p:nvPr/>
            </p:nvSpPr>
            <p:spPr>
              <a:xfrm>
                <a:off x="1854875" y="3855800"/>
                <a:ext cx="302475" cy="171125"/>
              </a:xfrm>
              <a:custGeom>
                <a:avLst/>
                <a:gdLst/>
                <a:ahLst/>
                <a:cxnLst/>
                <a:rect l="l" t="t" r="r" b="b"/>
                <a:pathLst>
                  <a:path w="12099" h="6845" extrusionOk="0">
                    <a:moveTo>
                      <a:pt x="379" y="0"/>
                    </a:moveTo>
                    <a:cubicBezTo>
                      <a:pt x="171" y="0"/>
                      <a:pt x="1" y="256"/>
                      <a:pt x="203" y="433"/>
                    </a:cubicBezTo>
                    <a:cubicBezTo>
                      <a:pt x="2656" y="2722"/>
                      <a:pt x="5272" y="4847"/>
                      <a:pt x="8018" y="6809"/>
                    </a:cubicBezTo>
                    <a:cubicBezTo>
                      <a:pt x="8056" y="6834"/>
                      <a:pt x="8098" y="6845"/>
                      <a:pt x="8141" y="6845"/>
                    </a:cubicBezTo>
                    <a:cubicBezTo>
                      <a:pt x="8211" y="6845"/>
                      <a:pt x="8285" y="6817"/>
                      <a:pt x="8345" y="6777"/>
                    </a:cubicBezTo>
                    <a:cubicBezTo>
                      <a:pt x="9784" y="4946"/>
                      <a:pt x="11288" y="3049"/>
                      <a:pt x="12040" y="826"/>
                    </a:cubicBezTo>
                    <a:cubicBezTo>
                      <a:pt x="12099" y="631"/>
                      <a:pt x="11948" y="505"/>
                      <a:pt x="11796" y="505"/>
                    </a:cubicBezTo>
                    <a:cubicBezTo>
                      <a:pt x="11693" y="505"/>
                      <a:pt x="11589" y="563"/>
                      <a:pt x="11550" y="695"/>
                    </a:cubicBezTo>
                    <a:cubicBezTo>
                      <a:pt x="10854" y="2750"/>
                      <a:pt x="9456" y="4530"/>
                      <a:pt x="8122" y="6241"/>
                    </a:cubicBezTo>
                    <a:lnTo>
                      <a:pt x="8122" y="6241"/>
                    </a:lnTo>
                    <a:cubicBezTo>
                      <a:pt x="5466" y="4373"/>
                      <a:pt x="2936" y="2286"/>
                      <a:pt x="563" y="74"/>
                    </a:cubicBezTo>
                    <a:cubicBezTo>
                      <a:pt x="504" y="22"/>
                      <a:pt x="440" y="0"/>
                      <a:pt x="37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" name="Google Shape;297;p20"/>
              <p:cNvSpPr/>
              <p:nvPr/>
            </p:nvSpPr>
            <p:spPr>
              <a:xfrm>
                <a:off x="1922275" y="4039125"/>
                <a:ext cx="239700" cy="137325"/>
              </a:xfrm>
              <a:custGeom>
                <a:avLst/>
                <a:gdLst/>
                <a:ahLst/>
                <a:cxnLst/>
                <a:rect l="l" t="t" r="r" b="b"/>
                <a:pathLst>
                  <a:path w="9588" h="5493" extrusionOk="0">
                    <a:moveTo>
                      <a:pt x="9240" y="0"/>
                    </a:moveTo>
                    <a:cubicBezTo>
                      <a:pt x="9164" y="0"/>
                      <a:pt x="9091" y="38"/>
                      <a:pt x="9050" y="130"/>
                    </a:cubicBezTo>
                    <a:cubicBezTo>
                      <a:pt x="8204" y="1791"/>
                      <a:pt x="7028" y="3301"/>
                      <a:pt x="6039" y="4921"/>
                    </a:cubicBezTo>
                    <a:lnTo>
                      <a:pt x="6039" y="4921"/>
                    </a:lnTo>
                    <a:cubicBezTo>
                      <a:pt x="3920" y="3669"/>
                      <a:pt x="2385" y="1686"/>
                      <a:pt x="450" y="196"/>
                    </a:cubicBezTo>
                    <a:cubicBezTo>
                      <a:pt x="403" y="161"/>
                      <a:pt x="358" y="145"/>
                      <a:pt x="315" y="145"/>
                    </a:cubicBezTo>
                    <a:cubicBezTo>
                      <a:pt x="121" y="145"/>
                      <a:pt x="1" y="466"/>
                      <a:pt x="189" y="653"/>
                    </a:cubicBezTo>
                    <a:cubicBezTo>
                      <a:pt x="2216" y="2158"/>
                      <a:pt x="3753" y="4250"/>
                      <a:pt x="6009" y="5460"/>
                    </a:cubicBezTo>
                    <a:cubicBezTo>
                      <a:pt x="6042" y="5482"/>
                      <a:pt x="6082" y="5493"/>
                      <a:pt x="6123" y="5493"/>
                    </a:cubicBezTo>
                    <a:cubicBezTo>
                      <a:pt x="6205" y="5493"/>
                      <a:pt x="6292" y="5449"/>
                      <a:pt x="6336" y="5362"/>
                    </a:cubicBezTo>
                    <a:cubicBezTo>
                      <a:pt x="7350" y="3694"/>
                      <a:pt x="8592" y="2125"/>
                      <a:pt x="9475" y="359"/>
                    </a:cubicBezTo>
                    <a:cubicBezTo>
                      <a:pt x="9587" y="180"/>
                      <a:pt x="9407" y="0"/>
                      <a:pt x="92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98" name="Google Shape;298;p20"/>
            <p:cNvSpPr/>
            <p:nvPr/>
          </p:nvSpPr>
          <p:spPr>
            <a:xfrm rot="5974352">
              <a:off x="159691" y="-227710"/>
              <a:ext cx="317208" cy="1340333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99" name="Google Shape;299;p20"/>
            <p:cNvGrpSpPr/>
            <p:nvPr/>
          </p:nvGrpSpPr>
          <p:grpSpPr>
            <a:xfrm rot="3855143">
              <a:off x="-148717" y="141935"/>
              <a:ext cx="618789" cy="477916"/>
              <a:chOff x="5467375" y="2021125"/>
              <a:chExt cx="618800" cy="477925"/>
            </a:xfrm>
          </p:grpSpPr>
          <p:sp>
            <p:nvSpPr>
              <p:cNvPr id="300" name="Google Shape;300;p20"/>
              <p:cNvSpPr/>
              <p:nvPr/>
            </p:nvSpPr>
            <p:spPr>
              <a:xfrm>
                <a:off x="5467375" y="2021125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20"/>
              <p:cNvSpPr/>
              <p:nvPr/>
            </p:nvSpPr>
            <p:spPr>
              <a:xfrm>
                <a:off x="5539325" y="2192000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302;p20"/>
              <p:cNvSpPr/>
              <p:nvPr/>
            </p:nvSpPr>
            <p:spPr>
              <a:xfrm>
                <a:off x="5599650" y="2246200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20"/>
              <p:cNvSpPr/>
              <p:nvPr/>
            </p:nvSpPr>
            <p:spPr>
              <a:xfrm>
                <a:off x="5655725" y="2246075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20"/>
              <p:cNvSpPr/>
              <p:nvPr/>
            </p:nvSpPr>
            <p:spPr>
              <a:xfrm>
                <a:off x="5659250" y="2327925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05" name="Google Shape;305;p20"/>
          <p:cNvGrpSpPr/>
          <p:nvPr/>
        </p:nvGrpSpPr>
        <p:grpSpPr>
          <a:xfrm flipH="1">
            <a:off x="-466563" y="-292651"/>
            <a:ext cx="1464801" cy="1140328"/>
            <a:chOff x="8148212" y="-300701"/>
            <a:chExt cx="1464801" cy="1140328"/>
          </a:xfrm>
        </p:grpSpPr>
        <p:sp>
          <p:nvSpPr>
            <p:cNvPr id="306" name="Google Shape;306;p20"/>
            <p:cNvSpPr/>
            <p:nvPr/>
          </p:nvSpPr>
          <p:spPr>
            <a:xfrm rot="-5400000">
              <a:off x="8784263" y="-130650"/>
              <a:ext cx="317200" cy="1340300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07" name="Google Shape;307;p20"/>
            <p:cNvGrpSpPr/>
            <p:nvPr/>
          </p:nvGrpSpPr>
          <p:grpSpPr>
            <a:xfrm rot="-8032937">
              <a:off x="8549350" y="-741"/>
              <a:ext cx="707509" cy="680388"/>
              <a:chOff x="6624525" y="1838863"/>
              <a:chExt cx="956750" cy="920075"/>
            </a:xfrm>
          </p:grpSpPr>
          <p:sp>
            <p:nvSpPr>
              <p:cNvPr id="308" name="Google Shape;308;p20"/>
              <p:cNvSpPr/>
              <p:nvPr/>
            </p:nvSpPr>
            <p:spPr>
              <a:xfrm>
                <a:off x="6624525" y="1838863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" name="Google Shape;309;p20"/>
              <p:cNvSpPr/>
              <p:nvPr/>
            </p:nvSpPr>
            <p:spPr>
              <a:xfrm>
                <a:off x="6749225" y="1983763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" name="Google Shape;310;p20"/>
              <p:cNvSpPr/>
              <p:nvPr/>
            </p:nvSpPr>
            <p:spPr>
              <a:xfrm>
                <a:off x="6813650" y="2412463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" name="Google Shape;311;p20"/>
              <p:cNvSpPr/>
              <p:nvPr/>
            </p:nvSpPr>
            <p:spPr>
              <a:xfrm>
                <a:off x="6938075" y="2231038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" name="Google Shape;312;p20"/>
              <p:cNvSpPr/>
              <p:nvPr/>
            </p:nvSpPr>
            <p:spPr>
              <a:xfrm>
                <a:off x="7094050" y="2121688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" name="Google Shape;313;p20"/>
              <p:cNvSpPr/>
              <p:nvPr/>
            </p:nvSpPr>
            <p:spPr>
              <a:xfrm>
                <a:off x="7206850" y="2012738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14" name="Google Shape;314;p20"/>
            <p:cNvGrpSpPr/>
            <p:nvPr/>
          </p:nvGrpSpPr>
          <p:grpSpPr>
            <a:xfrm rot="-3615528" flipH="1">
              <a:off x="8344802" y="-201977"/>
              <a:ext cx="739185" cy="881827"/>
              <a:chOff x="5935950" y="2680963"/>
              <a:chExt cx="1911874" cy="2280812"/>
            </a:xfrm>
          </p:grpSpPr>
          <p:sp>
            <p:nvSpPr>
              <p:cNvPr id="315" name="Google Shape;315;p20"/>
              <p:cNvSpPr/>
              <p:nvPr/>
            </p:nvSpPr>
            <p:spPr>
              <a:xfrm>
                <a:off x="5935950" y="2963369"/>
                <a:ext cx="1693287" cy="1998406"/>
              </a:xfrm>
              <a:custGeom>
                <a:avLst/>
                <a:gdLst/>
                <a:ahLst/>
                <a:cxnLst/>
                <a:rect l="l" t="t" r="r" b="b"/>
                <a:pathLst>
                  <a:path w="26688" h="31497" extrusionOk="0">
                    <a:moveTo>
                      <a:pt x="26340" y="0"/>
                    </a:moveTo>
                    <a:cubicBezTo>
                      <a:pt x="26298" y="0"/>
                      <a:pt x="26253" y="15"/>
                      <a:pt x="26209" y="48"/>
                    </a:cubicBezTo>
                    <a:cubicBezTo>
                      <a:pt x="23756" y="1781"/>
                      <a:pt x="21304" y="3351"/>
                      <a:pt x="19113" y="5378"/>
                    </a:cubicBezTo>
                    <a:cubicBezTo>
                      <a:pt x="17249" y="7144"/>
                      <a:pt x="15549" y="9040"/>
                      <a:pt x="14012" y="11067"/>
                    </a:cubicBezTo>
                    <a:cubicBezTo>
                      <a:pt x="10873" y="15122"/>
                      <a:pt x="8290" y="19569"/>
                      <a:pt x="5478" y="23820"/>
                    </a:cubicBezTo>
                    <a:cubicBezTo>
                      <a:pt x="3843" y="26337"/>
                      <a:pt x="2077" y="28757"/>
                      <a:pt x="148" y="31046"/>
                    </a:cubicBezTo>
                    <a:cubicBezTo>
                      <a:pt x="0" y="31243"/>
                      <a:pt x="169" y="31497"/>
                      <a:pt x="344" y="31497"/>
                    </a:cubicBezTo>
                    <a:cubicBezTo>
                      <a:pt x="402" y="31497"/>
                      <a:pt x="460" y="31470"/>
                      <a:pt x="508" y="31406"/>
                    </a:cubicBezTo>
                    <a:lnTo>
                      <a:pt x="540" y="31406"/>
                    </a:lnTo>
                    <a:cubicBezTo>
                      <a:pt x="7178" y="23558"/>
                      <a:pt x="11265" y="13814"/>
                      <a:pt x="18655" y="6555"/>
                    </a:cubicBezTo>
                    <a:cubicBezTo>
                      <a:pt x="19734" y="5476"/>
                      <a:pt x="20879" y="4462"/>
                      <a:pt x="22121" y="3547"/>
                    </a:cubicBezTo>
                    <a:cubicBezTo>
                      <a:pt x="23527" y="2468"/>
                      <a:pt x="25031" y="1520"/>
                      <a:pt x="26470" y="506"/>
                    </a:cubicBezTo>
                    <a:cubicBezTo>
                      <a:pt x="26687" y="343"/>
                      <a:pt x="26544" y="0"/>
                      <a:pt x="2634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" name="Google Shape;316;p20"/>
              <p:cNvSpPr/>
              <p:nvPr/>
            </p:nvSpPr>
            <p:spPr>
              <a:xfrm>
                <a:off x="6567320" y="2812744"/>
                <a:ext cx="383857" cy="1209246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19059" extrusionOk="0">
                    <a:moveTo>
                      <a:pt x="5738" y="0"/>
                    </a:moveTo>
                    <a:cubicBezTo>
                      <a:pt x="5638" y="0"/>
                      <a:pt x="5538" y="50"/>
                      <a:pt x="5500" y="166"/>
                    </a:cubicBezTo>
                    <a:cubicBezTo>
                      <a:pt x="4421" y="3207"/>
                      <a:pt x="3080" y="6150"/>
                      <a:pt x="2132" y="9223"/>
                    </a:cubicBezTo>
                    <a:cubicBezTo>
                      <a:pt x="1184" y="12297"/>
                      <a:pt x="824" y="15600"/>
                      <a:pt x="39" y="18739"/>
                    </a:cubicBezTo>
                    <a:cubicBezTo>
                      <a:pt x="0" y="18934"/>
                      <a:pt x="159" y="19059"/>
                      <a:pt x="307" y="19059"/>
                    </a:cubicBezTo>
                    <a:cubicBezTo>
                      <a:pt x="408" y="19059"/>
                      <a:pt x="503" y="19001"/>
                      <a:pt x="530" y="18869"/>
                    </a:cubicBezTo>
                    <a:cubicBezTo>
                      <a:pt x="1314" y="15730"/>
                      <a:pt x="1674" y="12460"/>
                      <a:pt x="2622" y="9354"/>
                    </a:cubicBezTo>
                    <a:cubicBezTo>
                      <a:pt x="3571" y="6215"/>
                      <a:pt x="4911" y="3338"/>
                      <a:pt x="5990" y="297"/>
                    </a:cubicBezTo>
                    <a:cubicBezTo>
                      <a:pt x="6050" y="118"/>
                      <a:pt x="5893" y="0"/>
                      <a:pt x="573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" name="Google Shape;317;p20"/>
              <p:cNvSpPr/>
              <p:nvPr/>
            </p:nvSpPr>
            <p:spPr>
              <a:xfrm>
                <a:off x="6579248" y="3342978"/>
                <a:ext cx="1130508" cy="696527"/>
              </a:xfrm>
              <a:custGeom>
                <a:avLst/>
                <a:gdLst/>
                <a:ahLst/>
                <a:cxnLst/>
                <a:rect l="l" t="t" r="r" b="b"/>
                <a:pathLst>
                  <a:path w="17818" h="10978" extrusionOk="0">
                    <a:moveTo>
                      <a:pt x="17458" y="1"/>
                    </a:moveTo>
                    <a:cubicBezTo>
                      <a:pt x="17412" y="1"/>
                      <a:pt x="17363" y="15"/>
                      <a:pt x="17312" y="49"/>
                    </a:cubicBezTo>
                    <a:cubicBezTo>
                      <a:pt x="14467" y="1782"/>
                      <a:pt x="11165" y="2501"/>
                      <a:pt x="8189" y="4005"/>
                    </a:cubicBezTo>
                    <a:cubicBezTo>
                      <a:pt x="5116" y="5575"/>
                      <a:pt x="2565" y="8093"/>
                      <a:pt x="178" y="10545"/>
                    </a:cubicBezTo>
                    <a:cubicBezTo>
                      <a:pt x="1" y="10722"/>
                      <a:pt x="177" y="10978"/>
                      <a:pt x="371" y="10978"/>
                    </a:cubicBezTo>
                    <a:cubicBezTo>
                      <a:pt x="428" y="10978"/>
                      <a:pt x="486" y="10956"/>
                      <a:pt x="538" y="10905"/>
                    </a:cubicBezTo>
                    <a:lnTo>
                      <a:pt x="538" y="10872"/>
                    </a:lnTo>
                    <a:cubicBezTo>
                      <a:pt x="2925" y="8420"/>
                      <a:pt x="5508" y="5902"/>
                      <a:pt x="8582" y="4365"/>
                    </a:cubicBezTo>
                    <a:cubicBezTo>
                      <a:pt x="11525" y="2894"/>
                      <a:pt x="14762" y="2207"/>
                      <a:pt x="17574" y="474"/>
                    </a:cubicBezTo>
                    <a:cubicBezTo>
                      <a:pt x="17818" y="338"/>
                      <a:pt x="17680" y="1"/>
                      <a:pt x="1745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8" name="Google Shape;318;p20"/>
              <p:cNvSpPr/>
              <p:nvPr/>
            </p:nvSpPr>
            <p:spPr>
              <a:xfrm>
                <a:off x="6993436" y="2816995"/>
                <a:ext cx="283547" cy="655222"/>
              </a:xfrm>
              <a:custGeom>
                <a:avLst/>
                <a:gdLst/>
                <a:ahLst/>
                <a:cxnLst/>
                <a:rect l="l" t="t" r="r" b="b"/>
                <a:pathLst>
                  <a:path w="4469" h="10327" extrusionOk="0">
                    <a:moveTo>
                      <a:pt x="4136" y="0"/>
                    </a:moveTo>
                    <a:cubicBezTo>
                      <a:pt x="4036" y="0"/>
                      <a:pt x="3943" y="51"/>
                      <a:pt x="3917" y="164"/>
                    </a:cubicBezTo>
                    <a:cubicBezTo>
                      <a:pt x="3394" y="1799"/>
                      <a:pt x="2283" y="3205"/>
                      <a:pt x="1531" y="4742"/>
                    </a:cubicBezTo>
                    <a:cubicBezTo>
                      <a:pt x="713" y="6410"/>
                      <a:pt x="550" y="8241"/>
                      <a:pt x="59" y="10007"/>
                    </a:cubicBezTo>
                    <a:cubicBezTo>
                      <a:pt x="1" y="10201"/>
                      <a:pt x="151" y="10327"/>
                      <a:pt x="303" y="10327"/>
                    </a:cubicBezTo>
                    <a:cubicBezTo>
                      <a:pt x="406" y="10327"/>
                      <a:pt x="510" y="10269"/>
                      <a:pt x="550" y="10137"/>
                    </a:cubicBezTo>
                    <a:cubicBezTo>
                      <a:pt x="1073" y="8306"/>
                      <a:pt x="1236" y="6410"/>
                      <a:pt x="2119" y="4709"/>
                    </a:cubicBezTo>
                    <a:cubicBezTo>
                      <a:pt x="2904" y="3238"/>
                      <a:pt x="3885" y="1897"/>
                      <a:pt x="4408" y="328"/>
                    </a:cubicBezTo>
                    <a:cubicBezTo>
                      <a:pt x="4468" y="127"/>
                      <a:pt x="4294" y="0"/>
                      <a:pt x="413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9" name="Google Shape;319;p20"/>
              <p:cNvSpPr/>
              <p:nvPr/>
            </p:nvSpPr>
            <p:spPr>
              <a:xfrm>
                <a:off x="7266452" y="3145909"/>
                <a:ext cx="507961" cy="133176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2099" extrusionOk="0">
                    <a:moveTo>
                      <a:pt x="7659" y="1"/>
                    </a:moveTo>
                    <a:cubicBezTo>
                      <a:pt x="7617" y="1"/>
                      <a:pt x="7572" y="15"/>
                      <a:pt x="7527" y="49"/>
                    </a:cubicBezTo>
                    <a:cubicBezTo>
                      <a:pt x="6481" y="670"/>
                      <a:pt x="5337" y="1128"/>
                      <a:pt x="4160" y="1357"/>
                    </a:cubicBezTo>
                    <a:cubicBezTo>
                      <a:pt x="3611" y="1473"/>
                      <a:pt x="2935" y="1598"/>
                      <a:pt x="2279" y="1598"/>
                    </a:cubicBezTo>
                    <a:cubicBezTo>
                      <a:pt x="1645" y="1598"/>
                      <a:pt x="1029" y="1481"/>
                      <a:pt x="563" y="1128"/>
                    </a:cubicBezTo>
                    <a:cubicBezTo>
                      <a:pt x="504" y="1076"/>
                      <a:pt x="440" y="1054"/>
                      <a:pt x="379" y="1054"/>
                    </a:cubicBezTo>
                    <a:cubicBezTo>
                      <a:pt x="171" y="1054"/>
                      <a:pt x="0" y="1310"/>
                      <a:pt x="203" y="1487"/>
                    </a:cubicBezTo>
                    <a:cubicBezTo>
                      <a:pt x="796" y="1950"/>
                      <a:pt x="1546" y="2099"/>
                      <a:pt x="2304" y="2099"/>
                    </a:cubicBezTo>
                    <a:cubicBezTo>
                      <a:pt x="2885" y="2099"/>
                      <a:pt x="3471" y="2012"/>
                      <a:pt x="3996" y="1912"/>
                    </a:cubicBezTo>
                    <a:cubicBezTo>
                      <a:pt x="5337" y="1683"/>
                      <a:pt x="6645" y="1193"/>
                      <a:pt x="7789" y="474"/>
                    </a:cubicBezTo>
                    <a:cubicBezTo>
                      <a:pt x="8006" y="338"/>
                      <a:pt x="7863" y="1"/>
                      <a:pt x="765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0" name="Google Shape;320;p20"/>
              <p:cNvSpPr/>
              <p:nvPr/>
            </p:nvSpPr>
            <p:spPr>
              <a:xfrm>
                <a:off x="7393031" y="2738637"/>
                <a:ext cx="179937" cy="382969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6036" extrusionOk="0">
                    <a:moveTo>
                      <a:pt x="2491" y="0"/>
                    </a:moveTo>
                    <a:cubicBezTo>
                      <a:pt x="2434" y="0"/>
                      <a:pt x="2376" y="27"/>
                      <a:pt x="2328" y="91"/>
                    </a:cubicBezTo>
                    <a:cubicBezTo>
                      <a:pt x="1641" y="876"/>
                      <a:pt x="1118" y="1792"/>
                      <a:pt x="759" y="2740"/>
                    </a:cubicBezTo>
                    <a:cubicBezTo>
                      <a:pt x="432" y="3721"/>
                      <a:pt x="170" y="4702"/>
                      <a:pt x="39" y="5716"/>
                    </a:cubicBezTo>
                    <a:cubicBezTo>
                      <a:pt x="0" y="5910"/>
                      <a:pt x="159" y="6036"/>
                      <a:pt x="307" y="6036"/>
                    </a:cubicBezTo>
                    <a:cubicBezTo>
                      <a:pt x="408" y="6036"/>
                      <a:pt x="503" y="5978"/>
                      <a:pt x="530" y="5846"/>
                    </a:cubicBezTo>
                    <a:cubicBezTo>
                      <a:pt x="857" y="3884"/>
                      <a:pt x="1380" y="1988"/>
                      <a:pt x="2688" y="451"/>
                    </a:cubicBezTo>
                    <a:cubicBezTo>
                      <a:pt x="2836" y="254"/>
                      <a:pt x="2667" y="0"/>
                      <a:pt x="249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1" name="Google Shape;321;p20"/>
              <p:cNvSpPr/>
              <p:nvPr/>
            </p:nvSpPr>
            <p:spPr>
              <a:xfrm>
                <a:off x="6841542" y="2779624"/>
                <a:ext cx="147325" cy="114206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800" extrusionOk="0">
                    <a:moveTo>
                      <a:pt x="1208" y="1"/>
                    </a:moveTo>
                    <a:cubicBezTo>
                      <a:pt x="1198" y="1"/>
                      <a:pt x="1188" y="1"/>
                      <a:pt x="1178" y="1"/>
                    </a:cubicBezTo>
                    <a:cubicBezTo>
                      <a:pt x="1" y="1"/>
                      <a:pt x="33" y="1800"/>
                      <a:pt x="1178" y="1800"/>
                    </a:cubicBezTo>
                    <a:cubicBezTo>
                      <a:pt x="2280" y="1767"/>
                      <a:pt x="2322" y="1"/>
                      <a:pt x="12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2" name="Google Shape;322;p20"/>
              <p:cNvSpPr/>
              <p:nvPr/>
            </p:nvSpPr>
            <p:spPr>
              <a:xfrm>
                <a:off x="7181813" y="2752722"/>
                <a:ext cx="147325" cy="114142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99" extrusionOk="0">
                    <a:moveTo>
                      <a:pt x="1177" y="0"/>
                    </a:moveTo>
                    <a:cubicBezTo>
                      <a:pt x="0" y="0"/>
                      <a:pt x="33" y="1799"/>
                      <a:pt x="1177" y="1799"/>
                    </a:cubicBezTo>
                    <a:cubicBezTo>
                      <a:pt x="2322" y="1799"/>
                      <a:pt x="2322" y="0"/>
                      <a:pt x="11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3" name="Google Shape;323;p20"/>
              <p:cNvSpPr/>
              <p:nvPr/>
            </p:nvSpPr>
            <p:spPr>
              <a:xfrm>
                <a:off x="7461935" y="2680963"/>
                <a:ext cx="170357" cy="123723"/>
              </a:xfrm>
              <a:custGeom>
                <a:avLst/>
                <a:gdLst/>
                <a:ahLst/>
                <a:cxnLst/>
                <a:rect l="l" t="t" r="r" b="b"/>
                <a:pathLst>
                  <a:path w="2685" h="1950" extrusionOk="0">
                    <a:moveTo>
                      <a:pt x="1299" y="1"/>
                    </a:moveTo>
                    <a:cubicBezTo>
                      <a:pt x="601" y="1"/>
                      <a:pt x="1" y="904"/>
                      <a:pt x="653" y="1556"/>
                    </a:cubicBezTo>
                    <a:lnTo>
                      <a:pt x="784" y="1687"/>
                    </a:lnTo>
                    <a:cubicBezTo>
                      <a:pt x="976" y="1872"/>
                      <a:pt x="1189" y="1950"/>
                      <a:pt x="1392" y="1950"/>
                    </a:cubicBezTo>
                    <a:cubicBezTo>
                      <a:pt x="2089" y="1950"/>
                      <a:pt x="2685" y="1037"/>
                      <a:pt x="2027" y="379"/>
                    </a:cubicBezTo>
                    <a:lnTo>
                      <a:pt x="1929" y="281"/>
                    </a:lnTo>
                    <a:cubicBezTo>
                      <a:pt x="1731" y="83"/>
                      <a:pt x="1511" y="1"/>
                      <a:pt x="12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4" name="Google Shape;324;p20"/>
              <p:cNvSpPr/>
              <p:nvPr/>
            </p:nvSpPr>
            <p:spPr>
              <a:xfrm>
                <a:off x="7563515" y="2908297"/>
                <a:ext cx="147389" cy="114142"/>
              </a:xfrm>
              <a:custGeom>
                <a:avLst/>
                <a:gdLst/>
                <a:ahLst/>
                <a:cxnLst/>
                <a:rect l="l" t="t" r="r" b="b"/>
                <a:pathLst>
                  <a:path w="2323" h="1799" extrusionOk="0">
                    <a:moveTo>
                      <a:pt x="1145" y="1"/>
                    </a:moveTo>
                    <a:cubicBezTo>
                      <a:pt x="1" y="1"/>
                      <a:pt x="1" y="1799"/>
                      <a:pt x="1145" y="1799"/>
                    </a:cubicBezTo>
                    <a:cubicBezTo>
                      <a:pt x="2290" y="1799"/>
                      <a:pt x="2322" y="1"/>
                      <a:pt x="114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" name="Google Shape;325;p20"/>
              <p:cNvSpPr/>
              <p:nvPr/>
            </p:nvSpPr>
            <p:spPr>
              <a:xfrm>
                <a:off x="7701134" y="3082524"/>
                <a:ext cx="146691" cy="112175"/>
              </a:xfrm>
              <a:custGeom>
                <a:avLst/>
                <a:gdLst/>
                <a:ahLst/>
                <a:cxnLst/>
                <a:rect l="l" t="t" r="r" b="b"/>
                <a:pathLst>
                  <a:path w="2312" h="1768" extrusionOk="0">
                    <a:moveTo>
                      <a:pt x="1198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7" y="1767"/>
                      <a:pt x="1167" y="1767"/>
                    </a:cubicBezTo>
                    <a:cubicBezTo>
                      <a:pt x="2301" y="1767"/>
                      <a:pt x="2311" y="1"/>
                      <a:pt x="11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" name="Google Shape;326;p20"/>
              <p:cNvSpPr/>
              <p:nvPr/>
            </p:nvSpPr>
            <p:spPr>
              <a:xfrm>
                <a:off x="7620237" y="3310746"/>
                <a:ext cx="148086" cy="112175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1768" extrusionOk="0">
                    <a:moveTo>
                      <a:pt x="1197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6" y="1767"/>
                      <a:pt x="1167" y="1767"/>
                    </a:cubicBezTo>
                    <a:cubicBezTo>
                      <a:pt x="2333" y="1767"/>
                      <a:pt x="2312" y="1"/>
                      <a:pt x="119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" name="Google Shape;327;p20"/>
              <p:cNvSpPr/>
              <p:nvPr/>
            </p:nvSpPr>
            <p:spPr>
              <a:xfrm>
                <a:off x="7345698" y="3055559"/>
                <a:ext cx="147325" cy="112175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68" extrusionOk="0">
                    <a:moveTo>
                      <a:pt x="1176" y="1"/>
                    </a:moveTo>
                    <a:cubicBezTo>
                      <a:pt x="1166" y="1"/>
                      <a:pt x="1155" y="1"/>
                      <a:pt x="1145" y="1"/>
                    </a:cubicBezTo>
                    <a:cubicBezTo>
                      <a:pt x="11" y="1"/>
                      <a:pt x="0" y="1767"/>
                      <a:pt x="1114" y="1767"/>
                    </a:cubicBezTo>
                    <a:cubicBezTo>
                      <a:pt x="1124" y="1767"/>
                      <a:pt x="1135" y="1767"/>
                      <a:pt x="1145" y="1767"/>
                    </a:cubicBezTo>
                    <a:cubicBezTo>
                      <a:pt x="2279" y="1767"/>
                      <a:pt x="2321" y="1"/>
                      <a:pt x="11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28" name="Google Shape;328;p20"/>
          <p:cNvSpPr txBox="1">
            <a:spLocks noGrp="1"/>
          </p:cNvSpPr>
          <p:nvPr>
            <p:ph type="subTitle" idx="2"/>
          </p:nvPr>
        </p:nvSpPr>
        <p:spPr>
          <a:xfrm>
            <a:off x="4799525" y="1227525"/>
            <a:ext cx="3631200" cy="337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3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3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3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3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3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3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3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3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3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3">
  <p:cSld name="CUSTOM_3_1"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21"/>
          <p:cNvSpPr/>
          <p:nvPr/>
        </p:nvSpPr>
        <p:spPr>
          <a:xfrm rot="10800000">
            <a:off x="2142940" y="2891642"/>
            <a:ext cx="2523635" cy="1301159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21"/>
          <p:cNvSpPr txBox="1">
            <a:spLocks noGrp="1"/>
          </p:cNvSpPr>
          <p:nvPr>
            <p:ph type="title"/>
          </p:nvPr>
        </p:nvSpPr>
        <p:spPr>
          <a:xfrm>
            <a:off x="713225" y="1902876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332" name="Google Shape;332;p21"/>
          <p:cNvSpPr txBox="1">
            <a:spLocks noGrp="1"/>
          </p:cNvSpPr>
          <p:nvPr>
            <p:ph type="subTitle" idx="1"/>
          </p:nvPr>
        </p:nvSpPr>
        <p:spPr>
          <a:xfrm>
            <a:off x="2373900" y="3075675"/>
            <a:ext cx="1992300" cy="91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5"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2"/>
          <p:cNvSpPr txBox="1">
            <a:spLocks noGrp="1"/>
          </p:cNvSpPr>
          <p:nvPr>
            <p:ph type="title"/>
          </p:nvPr>
        </p:nvSpPr>
        <p:spPr>
          <a:xfrm>
            <a:off x="934750" y="1060488"/>
            <a:ext cx="4001400" cy="100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2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12000"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12000"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12000"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12000"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12000"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12000"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12000"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1200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335" name="Google Shape;335;p22"/>
          <p:cNvSpPr txBox="1">
            <a:spLocks noGrp="1"/>
          </p:cNvSpPr>
          <p:nvPr>
            <p:ph type="subTitle" idx="1"/>
          </p:nvPr>
        </p:nvSpPr>
        <p:spPr>
          <a:xfrm>
            <a:off x="1298650" y="2584563"/>
            <a:ext cx="3273600" cy="100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p22"/>
          <p:cNvSpPr txBox="1"/>
          <p:nvPr/>
        </p:nvSpPr>
        <p:spPr>
          <a:xfrm>
            <a:off x="1193269" y="3758800"/>
            <a:ext cx="3208200" cy="6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CREDITS</a:t>
            </a:r>
            <a:r>
              <a:rPr lang="en" sz="11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: This presentation template was created by </a:t>
            </a:r>
            <a:r>
              <a:rPr lang="en" sz="1100" b="1">
                <a:solidFill>
                  <a:schemeClr val="lt1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1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,</a:t>
            </a:r>
            <a:r>
              <a:rPr lang="en" sz="11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 including icons by </a:t>
            </a:r>
            <a:r>
              <a:rPr lang="en" sz="1100" b="1">
                <a:solidFill>
                  <a:schemeClr val="lt1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1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 and infographics &amp; images by </a:t>
            </a:r>
            <a:r>
              <a:rPr lang="en" sz="1100" b="1">
                <a:solidFill>
                  <a:schemeClr val="lt1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1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.</a:t>
            </a:r>
            <a:endParaRPr sz="1100">
              <a:solidFill>
                <a:schemeClr val="lt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grpSp>
        <p:nvGrpSpPr>
          <p:cNvPr id="337" name="Google Shape;337;p22"/>
          <p:cNvGrpSpPr/>
          <p:nvPr/>
        </p:nvGrpSpPr>
        <p:grpSpPr>
          <a:xfrm rot="5400000">
            <a:off x="4488822" y="-811230"/>
            <a:ext cx="2350310" cy="2105244"/>
            <a:chOff x="-813174" y="1753753"/>
            <a:chExt cx="2701195" cy="2419543"/>
          </a:xfrm>
        </p:grpSpPr>
        <p:sp>
          <p:nvSpPr>
            <p:cNvPr id="338" name="Google Shape;338;p22"/>
            <p:cNvSpPr/>
            <p:nvPr/>
          </p:nvSpPr>
          <p:spPr>
            <a:xfrm rot="4993106">
              <a:off x="224345" y="1781107"/>
              <a:ext cx="626156" cy="2645767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39" name="Google Shape;339;p22"/>
            <p:cNvGrpSpPr/>
            <p:nvPr/>
          </p:nvGrpSpPr>
          <p:grpSpPr>
            <a:xfrm>
              <a:off x="-144996" y="1753753"/>
              <a:ext cx="821067" cy="1785140"/>
              <a:chOff x="5269250" y="2611925"/>
              <a:chExt cx="520750" cy="1132200"/>
            </a:xfrm>
          </p:grpSpPr>
          <p:sp>
            <p:nvSpPr>
              <p:cNvPr id="340" name="Google Shape;340;p22"/>
              <p:cNvSpPr/>
              <p:nvPr/>
            </p:nvSpPr>
            <p:spPr>
              <a:xfrm>
                <a:off x="5269250" y="2611925"/>
                <a:ext cx="520750" cy="1132200"/>
              </a:xfrm>
              <a:custGeom>
                <a:avLst/>
                <a:gdLst/>
                <a:ahLst/>
                <a:cxnLst/>
                <a:rect l="l" t="t" r="r" b="b"/>
                <a:pathLst>
                  <a:path w="20830" h="45288" extrusionOk="0">
                    <a:moveTo>
                      <a:pt x="17134" y="0"/>
                    </a:moveTo>
                    <a:cubicBezTo>
                      <a:pt x="15434" y="1145"/>
                      <a:pt x="13832" y="2878"/>
                      <a:pt x="12458" y="4284"/>
                    </a:cubicBezTo>
                    <a:cubicBezTo>
                      <a:pt x="11706" y="5101"/>
                      <a:pt x="10529" y="6246"/>
                      <a:pt x="10529" y="7227"/>
                    </a:cubicBezTo>
                    <a:cubicBezTo>
                      <a:pt x="10660" y="7946"/>
                      <a:pt x="12033" y="8992"/>
                      <a:pt x="12164" y="9908"/>
                    </a:cubicBezTo>
                    <a:cubicBezTo>
                      <a:pt x="11052" y="9483"/>
                      <a:pt x="10104" y="8339"/>
                      <a:pt x="8960" y="7619"/>
                    </a:cubicBezTo>
                    <a:cubicBezTo>
                      <a:pt x="8077" y="9189"/>
                      <a:pt x="6573" y="10856"/>
                      <a:pt x="6017" y="12720"/>
                    </a:cubicBezTo>
                    <a:cubicBezTo>
                      <a:pt x="5298" y="15336"/>
                      <a:pt x="7194" y="15205"/>
                      <a:pt x="7815" y="17396"/>
                    </a:cubicBezTo>
                    <a:cubicBezTo>
                      <a:pt x="6605" y="17036"/>
                      <a:pt x="5690" y="16382"/>
                      <a:pt x="4611" y="15761"/>
                    </a:cubicBezTo>
                    <a:cubicBezTo>
                      <a:pt x="3303" y="17461"/>
                      <a:pt x="2257" y="20306"/>
                      <a:pt x="1930" y="22497"/>
                    </a:cubicBezTo>
                    <a:cubicBezTo>
                      <a:pt x="2878" y="23183"/>
                      <a:pt x="4186" y="23936"/>
                      <a:pt x="4578" y="24982"/>
                    </a:cubicBezTo>
                    <a:cubicBezTo>
                      <a:pt x="3532" y="24688"/>
                      <a:pt x="2355" y="24361"/>
                      <a:pt x="1112" y="24034"/>
                    </a:cubicBezTo>
                    <a:lnTo>
                      <a:pt x="1112" y="24034"/>
                    </a:lnTo>
                    <a:cubicBezTo>
                      <a:pt x="0" y="27729"/>
                      <a:pt x="1145" y="32372"/>
                      <a:pt x="1570" y="36197"/>
                    </a:cubicBezTo>
                    <a:cubicBezTo>
                      <a:pt x="1962" y="38715"/>
                      <a:pt x="3139" y="42999"/>
                      <a:pt x="4676" y="45255"/>
                    </a:cubicBezTo>
                    <a:lnTo>
                      <a:pt x="4676" y="45287"/>
                    </a:lnTo>
                    <a:cubicBezTo>
                      <a:pt x="9483" y="41723"/>
                      <a:pt x="11281" y="36753"/>
                      <a:pt x="14061" y="31587"/>
                    </a:cubicBezTo>
                    <a:cubicBezTo>
                      <a:pt x="13112" y="30900"/>
                      <a:pt x="11674" y="30246"/>
                      <a:pt x="11216" y="29069"/>
                    </a:cubicBezTo>
                    <a:cubicBezTo>
                      <a:pt x="11385" y="29046"/>
                      <a:pt x="11549" y="29036"/>
                      <a:pt x="11711" y="29036"/>
                    </a:cubicBezTo>
                    <a:cubicBezTo>
                      <a:pt x="12705" y="29036"/>
                      <a:pt x="13580" y="29419"/>
                      <a:pt x="14649" y="29560"/>
                    </a:cubicBezTo>
                    <a:cubicBezTo>
                      <a:pt x="15271" y="27205"/>
                      <a:pt x="16121" y="24884"/>
                      <a:pt x="17102" y="22660"/>
                    </a:cubicBezTo>
                    <a:cubicBezTo>
                      <a:pt x="16088" y="21876"/>
                      <a:pt x="15238" y="20829"/>
                      <a:pt x="14224" y="19848"/>
                    </a:cubicBezTo>
                    <a:cubicBezTo>
                      <a:pt x="14697" y="19754"/>
                      <a:pt x="15123" y="19724"/>
                      <a:pt x="15508" y="19724"/>
                    </a:cubicBezTo>
                    <a:cubicBezTo>
                      <a:pt x="16131" y="19724"/>
                      <a:pt x="16648" y="19801"/>
                      <a:pt x="17086" y="19801"/>
                    </a:cubicBezTo>
                    <a:cubicBezTo>
                      <a:pt x="17966" y="19801"/>
                      <a:pt x="18527" y="19491"/>
                      <a:pt x="18998" y="17625"/>
                    </a:cubicBezTo>
                    <a:cubicBezTo>
                      <a:pt x="19489" y="15663"/>
                      <a:pt x="20012" y="13505"/>
                      <a:pt x="20339" y="11314"/>
                    </a:cubicBezTo>
                    <a:cubicBezTo>
                      <a:pt x="19227" y="10889"/>
                      <a:pt x="17984" y="10758"/>
                      <a:pt x="16873" y="10333"/>
                    </a:cubicBezTo>
                    <a:cubicBezTo>
                      <a:pt x="18213" y="10104"/>
                      <a:pt x="19587" y="10170"/>
                      <a:pt x="20829" y="9843"/>
                    </a:cubicBezTo>
                    <a:cubicBezTo>
                      <a:pt x="20110" y="6867"/>
                      <a:pt x="19064" y="2616"/>
                      <a:pt x="171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" name="Google Shape;341;p22"/>
              <p:cNvSpPr/>
              <p:nvPr/>
            </p:nvSpPr>
            <p:spPr>
              <a:xfrm>
                <a:off x="5375525" y="2730650"/>
                <a:ext cx="309825" cy="998550"/>
              </a:xfrm>
              <a:custGeom>
                <a:avLst/>
                <a:gdLst/>
                <a:ahLst/>
                <a:cxnLst/>
                <a:rect l="l" t="t" r="r" b="b"/>
                <a:pathLst>
                  <a:path w="12393" h="39942" extrusionOk="0">
                    <a:moveTo>
                      <a:pt x="12148" y="1"/>
                    </a:moveTo>
                    <a:cubicBezTo>
                      <a:pt x="12033" y="1"/>
                      <a:pt x="11919" y="74"/>
                      <a:pt x="11902" y="222"/>
                    </a:cubicBezTo>
                    <a:cubicBezTo>
                      <a:pt x="11870" y="2674"/>
                      <a:pt x="10202" y="4865"/>
                      <a:pt x="9156" y="6957"/>
                    </a:cubicBezTo>
                    <a:cubicBezTo>
                      <a:pt x="7979" y="9344"/>
                      <a:pt x="6998" y="11862"/>
                      <a:pt x="6278" y="14413"/>
                    </a:cubicBezTo>
                    <a:cubicBezTo>
                      <a:pt x="5494" y="17127"/>
                      <a:pt x="4872" y="19873"/>
                      <a:pt x="4218" y="22587"/>
                    </a:cubicBezTo>
                    <a:cubicBezTo>
                      <a:pt x="3564" y="25301"/>
                      <a:pt x="2747" y="27852"/>
                      <a:pt x="1864" y="30467"/>
                    </a:cubicBezTo>
                    <a:cubicBezTo>
                      <a:pt x="883" y="33476"/>
                      <a:pt x="0" y="36549"/>
                      <a:pt x="66" y="39721"/>
                    </a:cubicBezTo>
                    <a:cubicBezTo>
                      <a:pt x="82" y="39868"/>
                      <a:pt x="196" y="39942"/>
                      <a:pt x="311" y="39942"/>
                    </a:cubicBezTo>
                    <a:cubicBezTo>
                      <a:pt x="425" y="39942"/>
                      <a:pt x="540" y="39868"/>
                      <a:pt x="556" y="39721"/>
                    </a:cubicBezTo>
                    <a:cubicBezTo>
                      <a:pt x="491" y="36844"/>
                      <a:pt x="1243" y="34064"/>
                      <a:pt x="2126" y="31350"/>
                    </a:cubicBezTo>
                    <a:cubicBezTo>
                      <a:pt x="3008" y="28604"/>
                      <a:pt x="3891" y="26020"/>
                      <a:pt x="4578" y="23274"/>
                    </a:cubicBezTo>
                    <a:cubicBezTo>
                      <a:pt x="5853" y="17911"/>
                      <a:pt x="7030" y="12483"/>
                      <a:pt x="9450" y="7481"/>
                    </a:cubicBezTo>
                    <a:cubicBezTo>
                      <a:pt x="10562" y="5192"/>
                      <a:pt x="12360" y="2870"/>
                      <a:pt x="12393" y="222"/>
                    </a:cubicBezTo>
                    <a:cubicBezTo>
                      <a:pt x="12377" y="74"/>
                      <a:pt x="12262" y="1"/>
                      <a:pt x="12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" name="Google Shape;342;p22"/>
              <p:cNvSpPr/>
              <p:nvPr/>
            </p:nvSpPr>
            <p:spPr>
              <a:xfrm>
                <a:off x="5600650" y="2767750"/>
                <a:ext cx="114650" cy="87200"/>
              </a:xfrm>
              <a:custGeom>
                <a:avLst/>
                <a:gdLst/>
                <a:ahLst/>
                <a:cxnLst/>
                <a:rect l="l" t="t" r="r" b="b"/>
                <a:pathLst>
                  <a:path w="4586" h="3488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314" y="1353"/>
                      <a:pt x="739" y="2400"/>
                      <a:pt x="1295" y="3348"/>
                    </a:cubicBezTo>
                    <a:cubicBezTo>
                      <a:pt x="1322" y="3429"/>
                      <a:pt x="1415" y="3487"/>
                      <a:pt x="1502" y="3487"/>
                    </a:cubicBezTo>
                    <a:cubicBezTo>
                      <a:pt x="1521" y="3487"/>
                      <a:pt x="1539" y="3485"/>
                      <a:pt x="1557" y="3479"/>
                    </a:cubicBezTo>
                    <a:cubicBezTo>
                      <a:pt x="2570" y="3119"/>
                      <a:pt x="3519" y="2596"/>
                      <a:pt x="4369" y="1942"/>
                    </a:cubicBezTo>
                    <a:cubicBezTo>
                      <a:pt x="4586" y="1807"/>
                      <a:pt x="4443" y="1469"/>
                      <a:pt x="4239" y="1469"/>
                    </a:cubicBezTo>
                    <a:cubicBezTo>
                      <a:pt x="4197" y="1469"/>
                      <a:pt x="4152" y="1483"/>
                      <a:pt x="4107" y="1517"/>
                    </a:cubicBezTo>
                    <a:cubicBezTo>
                      <a:pt x="3346" y="2095"/>
                      <a:pt x="2500" y="2560"/>
                      <a:pt x="1622" y="2912"/>
                    </a:cubicBezTo>
                    <a:lnTo>
                      <a:pt x="1622" y="2912"/>
                    </a:lnTo>
                    <a:cubicBezTo>
                      <a:pt x="1144" y="2047"/>
                      <a:pt x="755" y="1126"/>
                      <a:pt x="510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" name="Google Shape;343;p22"/>
              <p:cNvSpPr/>
              <p:nvPr/>
            </p:nvSpPr>
            <p:spPr>
              <a:xfrm>
                <a:off x="5514125" y="2889900"/>
                <a:ext cx="183650" cy="111475"/>
              </a:xfrm>
              <a:custGeom>
                <a:avLst/>
                <a:gdLst/>
                <a:ahLst/>
                <a:cxnLst/>
                <a:rect l="l" t="t" r="r" b="b"/>
                <a:pathLst>
                  <a:path w="7346" h="4459" extrusionOk="0">
                    <a:moveTo>
                      <a:pt x="351" y="1"/>
                    </a:moveTo>
                    <a:cubicBezTo>
                      <a:pt x="183" y="1"/>
                      <a:pt x="0" y="188"/>
                      <a:pt x="113" y="391"/>
                    </a:cubicBezTo>
                    <a:cubicBezTo>
                      <a:pt x="734" y="1666"/>
                      <a:pt x="1192" y="3072"/>
                      <a:pt x="1879" y="4348"/>
                    </a:cubicBezTo>
                    <a:cubicBezTo>
                      <a:pt x="1928" y="4421"/>
                      <a:pt x="1995" y="4458"/>
                      <a:pt x="2081" y="4458"/>
                    </a:cubicBezTo>
                    <a:cubicBezTo>
                      <a:pt x="2110" y="4458"/>
                      <a:pt x="2140" y="4454"/>
                      <a:pt x="2173" y="4446"/>
                    </a:cubicBezTo>
                    <a:cubicBezTo>
                      <a:pt x="3906" y="3988"/>
                      <a:pt x="5574" y="3269"/>
                      <a:pt x="7143" y="2386"/>
                    </a:cubicBezTo>
                    <a:cubicBezTo>
                      <a:pt x="7345" y="2212"/>
                      <a:pt x="7190" y="1911"/>
                      <a:pt x="6971" y="1911"/>
                    </a:cubicBezTo>
                    <a:cubicBezTo>
                      <a:pt x="6942" y="1911"/>
                      <a:pt x="6912" y="1917"/>
                      <a:pt x="6882" y="1928"/>
                    </a:cubicBezTo>
                    <a:cubicBezTo>
                      <a:pt x="5403" y="2777"/>
                      <a:pt x="3864" y="3445"/>
                      <a:pt x="2235" y="3902"/>
                    </a:cubicBezTo>
                    <a:lnTo>
                      <a:pt x="2235" y="3902"/>
                    </a:lnTo>
                    <a:cubicBezTo>
                      <a:pt x="1576" y="2677"/>
                      <a:pt x="1161" y="1344"/>
                      <a:pt x="538" y="130"/>
                    </a:cubicBezTo>
                    <a:cubicBezTo>
                      <a:pt x="498" y="38"/>
                      <a:pt x="426" y="1"/>
                      <a:pt x="35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" name="Google Shape;344;p22"/>
              <p:cNvSpPr/>
              <p:nvPr/>
            </p:nvSpPr>
            <p:spPr>
              <a:xfrm>
                <a:off x="5488175" y="3009725"/>
                <a:ext cx="135550" cy="113975"/>
              </a:xfrm>
              <a:custGeom>
                <a:avLst/>
                <a:gdLst/>
                <a:ahLst/>
                <a:cxnLst/>
                <a:rect l="l" t="t" r="r" b="b"/>
                <a:pathLst>
                  <a:path w="5422" h="4559" extrusionOk="0">
                    <a:moveTo>
                      <a:pt x="275" y="1"/>
                    </a:moveTo>
                    <a:cubicBezTo>
                      <a:pt x="133" y="1"/>
                      <a:pt x="1" y="114"/>
                      <a:pt x="39" y="307"/>
                    </a:cubicBezTo>
                    <a:cubicBezTo>
                      <a:pt x="399" y="1713"/>
                      <a:pt x="857" y="3086"/>
                      <a:pt x="1413" y="4459"/>
                    </a:cubicBezTo>
                    <a:cubicBezTo>
                      <a:pt x="1455" y="4523"/>
                      <a:pt x="1538" y="4559"/>
                      <a:pt x="1627" y="4559"/>
                    </a:cubicBezTo>
                    <a:cubicBezTo>
                      <a:pt x="1676" y="4559"/>
                      <a:pt x="1726" y="4548"/>
                      <a:pt x="1772" y="4525"/>
                    </a:cubicBezTo>
                    <a:cubicBezTo>
                      <a:pt x="2851" y="3707"/>
                      <a:pt x="4028" y="3053"/>
                      <a:pt x="5173" y="2367"/>
                    </a:cubicBezTo>
                    <a:cubicBezTo>
                      <a:pt x="5421" y="2201"/>
                      <a:pt x="5274" y="1872"/>
                      <a:pt x="5044" y="1872"/>
                    </a:cubicBezTo>
                    <a:cubicBezTo>
                      <a:pt x="5002" y="1872"/>
                      <a:pt x="4957" y="1884"/>
                      <a:pt x="4911" y="1909"/>
                    </a:cubicBezTo>
                    <a:cubicBezTo>
                      <a:pt x="3853" y="2574"/>
                      <a:pt x="2767" y="3183"/>
                      <a:pt x="1756" y="3918"/>
                    </a:cubicBezTo>
                    <a:lnTo>
                      <a:pt x="1756" y="3918"/>
                    </a:lnTo>
                    <a:cubicBezTo>
                      <a:pt x="1256" y="2670"/>
                      <a:pt x="864" y="1423"/>
                      <a:pt x="530" y="176"/>
                    </a:cubicBezTo>
                    <a:cubicBezTo>
                      <a:pt x="476" y="55"/>
                      <a:pt x="373" y="1"/>
                      <a:pt x="2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" name="Google Shape;345;p22"/>
              <p:cNvSpPr/>
              <p:nvPr/>
            </p:nvSpPr>
            <p:spPr>
              <a:xfrm>
                <a:off x="5411050" y="3114850"/>
                <a:ext cx="205350" cy="166000"/>
              </a:xfrm>
              <a:custGeom>
                <a:avLst/>
                <a:gdLst/>
                <a:ahLst/>
                <a:cxnLst/>
                <a:rect l="l" t="t" r="r" b="b"/>
                <a:pathLst>
                  <a:path w="8214" h="6640" extrusionOk="0">
                    <a:moveTo>
                      <a:pt x="360" y="1"/>
                    </a:moveTo>
                    <a:cubicBezTo>
                      <a:pt x="177" y="1"/>
                      <a:pt x="1" y="201"/>
                      <a:pt x="116" y="385"/>
                    </a:cubicBezTo>
                    <a:lnTo>
                      <a:pt x="149" y="385"/>
                    </a:lnTo>
                    <a:cubicBezTo>
                      <a:pt x="1359" y="2282"/>
                      <a:pt x="1882" y="4538"/>
                      <a:pt x="2993" y="6500"/>
                    </a:cubicBezTo>
                    <a:cubicBezTo>
                      <a:pt x="3047" y="6581"/>
                      <a:pt x="3145" y="6639"/>
                      <a:pt x="3233" y="6639"/>
                    </a:cubicBezTo>
                    <a:cubicBezTo>
                      <a:pt x="3252" y="6639"/>
                      <a:pt x="3270" y="6636"/>
                      <a:pt x="3288" y="6631"/>
                    </a:cubicBezTo>
                    <a:cubicBezTo>
                      <a:pt x="4955" y="5977"/>
                      <a:pt x="6525" y="5159"/>
                      <a:pt x="7996" y="4146"/>
                    </a:cubicBezTo>
                    <a:cubicBezTo>
                      <a:pt x="8213" y="4010"/>
                      <a:pt x="8071" y="3672"/>
                      <a:pt x="7866" y="3672"/>
                    </a:cubicBezTo>
                    <a:cubicBezTo>
                      <a:pt x="7824" y="3672"/>
                      <a:pt x="7780" y="3687"/>
                      <a:pt x="7735" y="3720"/>
                    </a:cubicBezTo>
                    <a:cubicBezTo>
                      <a:pt x="6347" y="4667"/>
                      <a:pt x="4868" y="5461"/>
                      <a:pt x="3327" y="6073"/>
                    </a:cubicBezTo>
                    <a:lnTo>
                      <a:pt x="3327" y="6073"/>
                    </a:lnTo>
                    <a:cubicBezTo>
                      <a:pt x="2277" y="4151"/>
                      <a:pt x="1750" y="1967"/>
                      <a:pt x="574" y="124"/>
                    </a:cubicBezTo>
                    <a:cubicBezTo>
                      <a:pt x="516" y="36"/>
                      <a:pt x="437" y="1"/>
                      <a:pt x="36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" name="Google Shape;346;p22"/>
              <p:cNvSpPr/>
              <p:nvPr/>
            </p:nvSpPr>
            <p:spPr>
              <a:xfrm>
                <a:off x="5372575" y="3295825"/>
                <a:ext cx="183550" cy="154825"/>
              </a:xfrm>
              <a:custGeom>
                <a:avLst/>
                <a:gdLst/>
                <a:ahLst/>
                <a:cxnLst/>
                <a:rect l="l" t="t" r="r" b="b"/>
                <a:pathLst>
                  <a:path w="7342" h="6193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543" y="2334"/>
                      <a:pt x="1393" y="4296"/>
                      <a:pt x="2505" y="6095"/>
                    </a:cubicBezTo>
                    <a:cubicBezTo>
                      <a:pt x="2538" y="6160"/>
                      <a:pt x="2636" y="6193"/>
                      <a:pt x="2734" y="6193"/>
                    </a:cubicBezTo>
                    <a:cubicBezTo>
                      <a:pt x="4238" y="5997"/>
                      <a:pt x="5677" y="5572"/>
                      <a:pt x="7083" y="4950"/>
                    </a:cubicBezTo>
                    <a:cubicBezTo>
                      <a:pt x="7341" y="4836"/>
                      <a:pt x="7172" y="4469"/>
                      <a:pt x="6927" y="4469"/>
                    </a:cubicBezTo>
                    <a:cubicBezTo>
                      <a:pt x="6893" y="4469"/>
                      <a:pt x="6858" y="4476"/>
                      <a:pt x="6821" y="4493"/>
                    </a:cubicBezTo>
                    <a:cubicBezTo>
                      <a:pt x="5555" y="5094"/>
                      <a:pt x="4228" y="5481"/>
                      <a:pt x="2869" y="5683"/>
                    </a:cubicBezTo>
                    <a:lnTo>
                      <a:pt x="2869" y="5683"/>
                    </a:lnTo>
                    <a:cubicBezTo>
                      <a:pt x="1805" y="3960"/>
                      <a:pt x="1019" y="2114"/>
                      <a:pt x="511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" name="Google Shape;347;p22"/>
              <p:cNvSpPr/>
              <p:nvPr/>
            </p:nvSpPr>
            <p:spPr>
              <a:xfrm>
                <a:off x="5353925" y="3462025"/>
                <a:ext cx="150050" cy="97700"/>
              </a:xfrm>
              <a:custGeom>
                <a:avLst/>
                <a:gdLst/>
                <a:ahLst/>
                <a:cxnLst/>
                <a:rect l="l" t="t" r="r" b="b"/>
                <a:pathLst>
                  <a:path w="6002" h="3908" extrusionOk="0">
                    <a:moveTo>
                      <a:pt x="308" y="0"/>
                    </a:moveTo>
                    <a:cubicBezTo>
                      <a:pt x="149" y="0"/>
                      <a:pt x="0" y="119"/>
                      <a:pt x="79" y="297"/>
                    </a:cubicBezTo>
                    <a:lnTo>
                      <a:pt x="79" y="330"/>
                    </a:lnTo>
                    <a:cubicBezTo>
                      <a:pt x="308" y="885"/>
                      <a:pt x="439" y="1474"/>
                      <a:pt x="603" y="2063"/>
                    </a:cubicBezTo>
                    <a:cubicBezTo>
                      <a:pt x="766" y="2553"/>
                      <a:pt x="962" y="3240"/>
                      <a:pt x="1420" y="3599"/>
                    </a:cubicBezTo>
                    <a:cubicBezTo>
                      <a:pt x="1724" y="3831"/>
                      <a:pt x="2095" y="3908"/>
                      <a:pt x="2477" y="3908"/>
                    </a:cubicBezTo>
                    <a:cubicBezTo>
                      <a:pt x="2794" y="3908"/>
                      <a:pt x="3118" y="3855"/>
                      <a:pt x="3415" y="3796"/>
                    </a:cubicBezTo>
                    <a:cubicBezTo>
                      <a:pt x="4199" y="3599"/>
                      <a:pt x="4951" y="3371"/>
                      <a:pt x="5704" y="3076"/>
                    </a:cubicBezTo>
                    <a:cubicBezTo>
                      <a:pt x="6001" y="2987"/>
                      <a:pt x="5920" y="2573"/>
                      <a:pt x="5656" y="2573"/>
                    </a:cubicBezTo>
                    <a:cubicBezTo>
                      <a:pt x="5630" y="2573"/>
                      <a:pt x="5602" y="2577"/>
                      <a:pt x="5573" y="2586"/>
                    </a:cubicBezTo>
                    <a:cubicBezTo>
                      <a:pt x="4919" y="2815"/>
                      <a:pt x="4232" y="3076"/>
                      <a:pt x="3545" y="3240"/>
                    </a:cubicBezTo>
                    <a:cubicBezTo>
                      <a:pt x="3235" y="3313"/>
                      <a:pt x="2843" y="3406"/>
                      <a:pt x="2472" y="3406"/>
                    </a:cubicBezTo>
                    <a:cubicBezTo>
                      <a:pt x="2179" y="3406"/>
                      <a:pt x="1898" y="3348"/>
                      <a:pt x="1682" y="3174"/>
                    </a:cubicBezTo>
                    <a:cubicBezTo>
                      <a:pt x="1518" y="3011"/>
                      <a:pt x="1420" y="2815"/>
                      <a:pt x="1355" y="2618"/>
                    </a:cubicBezTo>
                    <a:cubicBezTo>
                      <a:pt x="1224" y="2324"/>
                      <a:pt x="1126" y="2030"/>
                      <a:pt x="1060" y="1736"/>
                    </a:cubicBezTo>
                    <a:cubicBezTo>
                      <a:pt x="897" y="1212"/>
                      <a:pt x="766" y="689"/>
                      <a:pt x="570" y="166"/>
                    </a:cubicBezTo>
                    <a:cubicBezTo>
                      <a:pt x="518" y="50"/>
                      <a:pt x="411" y="0"/>
                      <a:pt x="30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48" name="Google Shape;348;p22"/>
            <p:cNvGrpSpPr/>
            <p:nvPr/>
          </p:nvGrpSpPr>
          <p:grpSpPr>
            <a:xfrm rot="5165891">
              <a:off x="-51172" y="2432185"/>
              <a:ext cx="1070081" cy="1187666"/>
              <a:chOff x="6073625" y="2772425"/>
              <a:chExt cx="837925" cy="930000"/>
            </a:xfrm>
          </p:grpSpPr>
          <p:sp>
            <p:nvSpPr>
              <p:cNvPr id="349" name="Google Shape;349;p22"/>
              <p:cNvSpPr/>
              <p:nvPr/>
            </p:nvSpPr>
            <p:spPr>
              <a:xfrm>
                <a:off x="6073625" y="2772425"/>
                <a:ext cx="837925" cy="930000"/>
              </a:xfrm>
              <a:custGeom>
                <a:avLst/>
                <a:gdLst/>
                <a:ahLst/>
                <a:cxnLst/>
                <a:rect l="l" t="t" r="r" b="b"/>
                <a:pathLst>
                  <a:path w="33517" h="37200" extrusionOk="0">
                    <a:moveTo>
                      <a:pt x="2277" y="1"/>
                    </a:moveTo>
                    <a:cubicBezTo>
                      <a:pt x="1494" y="1"/>
                      <a:pt x="733" y="50"/>
                      <a:pt x="1" y="153"/>
                    </a:cubicBezTo>
                    <a:cubicBezTo>
                      <a:pt x="1" y="9864"/>
                      <a:pt x="4546" y="33930"/>
                      <a:pt x="32176" y="37200"/>
                    </a:cubicBezTo>
                    <a:cubicBezTo>
                      <a:pt x="33516" y="30399"/>
                      <a:pt x="32176" y="21668"/>
                      <a:pt x="29167" y="15390"/>
                    </a:cubicBezTo>
                    <a:cubicBezTo>
                      <a:pt x="25143" y="7584"/>
                      <a:pt x="11991" y="1"/>
                      <a:pt x="227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" name="Google Shape;350;p22"/>
              <p:cNvSpPr/>
              <p:nvPr/>
            </p:nvSpPr>
            <p:spPr>
              <a:xfrm>
                <a:off x="6202150" y="2858025"/>
                <a:ext cx="677700" cy="830775"/>
              </a:xfrm>
              <a:custGeom>
                <a:avLst/>
                <a:gdLst/>
                <a:ahLst/>
                <a:cxnLst/>
                <a:rect l="l" t="t" r="r" b="b"/>
                <a:pathLst>
                  <a:path w="27108" h="33231" extrusionOk="0">
                    <a:moveTo>
                      <a:pt x="360" y="0"/>
                    </a:moveTo>
                    <a:cubicBezTo>
                      <a:pt x="191" y="0"/>
                      <a:pt x="1" y="188"/>
                      <a:pt x="91" y="391"/>
                    </a:cubicBezTo>
                    <a:cubicBezTo>
                      <a:pt x="1072" y="2549"/>
                      <a:pt x="3132" y="3988"/>
                      <a:pt x="4636" y="5721"/>
                    </a:cubicBezTo>
                    <a:cubicBezTo>
                      <a:pt x="6500" y="7879"/>
                      <a:pt x="8298" y="10037"/>
                      <a:pt x="10097" y="12260"/>
                    </a:cubicBezTo>
                    <a:cubicBezTo>
                      <a:pt x="13661" y="16707"/>
                      <a:pt x="17552" y="20860"/>
                      <a:pt x="21018" y="25340"/>
                    </a:cubicBezTo>
                    <a:cubicBezTo>
                      <a:pt x="22947" y="27858"/>
                      <a:pt x="24811" y="30441"/>
                      <a:pt x="26544" y="33122"/>
                    </a:cubicBezTo>
                    <a:cubicBezTo>
                      <a:pt x="26592" y="33199"/>
                      <a:pt x="26665" y="33230"/>
                      <a:pt x="26740" y="33230"/>
                    </a:cubicBezTo>
                    <a:cubicBezTo>
                      <a:pt x="26920" y="33230"/>
                      <a:pt x="27108" y="33045"/>
                      <a:pt x="26969" y="32860"/>
                    </a:cubicBezTo>
                    <a:lnTo>
                      <a:pt x="26969" y="32828"/>
                    </a:lnTo>
                    <a:cubicBezTo>
                      <a:pt x="23896" y="28119"/>
                      <a:pt x="20495" y="23639"/>
                      <a:pt x="16833" y="19389"/>
                    </a:cubicBezTo>
                    <a:cubicBezTo>
                      <a:pt x="15002" y="17231"/>
                      <a:pt x="13072" y="15138"/>
                      <a:pt x="11307" y="12914"/>
                    </a:cubicBezTo>
                    <a:cubicBezTo>
                      <a:pt x="9508" y="10724"/>
                      <a:pt x="7775" y="8467"/>
                      <a:pt x="5879" y="6375"/>
                    </a:cubicBezTo>
                    <a:cubicBezTo>
                      <a:pt x="4963" y="5328"/>
                      <a:pt x="4048" y="4347"/>
                      <a:pt x="3067" y="3367"/>
                    </a:cubicBezTo>
                    <a:cubicBezTo>
                      <a:pt x="2119" y="2418"/>
                      <a:pt x="1105" y="1405"/>
                      <a:pt x="549" y="129"/>
                    </a:cubicBezTo>
                    <a:cubicBezTo>
                      <a:pt x="508" y="38"/>
                      <a:pt x="437" y="0"/>
                      <a:pt x="36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" name="Google Shape;351;p22"/>
              <p:cNvSpPr/>
              <p:nvPr/>
            </p:nvSpPr>
            <p:spPr>
              <a:xfrm>
                <a:off x="6166500" y="2859000"/>
                <a:ext cx="206350" cy="188800"/>
              </a:xfrm>
              <a:custGeom>
                <a:avLst/>
                <a:gdLst/>
                <a:ahLst/>
                <a:cxnLst/>
                <a:rect l="l" t="t" r="r" b="b"/>
                <a:pathLst>
                  <a:path w="8254" h="7552" extrusionOk="0">
                    <a:moveTo>
                      <a:pt x="8008" y="0"/>
                    </a:moveTo>
                    <a:cubicBezTo>
                      <a:pt x="7893" y="0"/>
                      <a:pt x="7779" y="74"/>
                      <a:pt x="7763" y="221"/>
                    </a:cubicBezTo>
                    <a:lnTo>
                      <a:pt x="7763" y="6990"/>
                    </a:lnTo>
                    <a:lnTo>
                      <a:pt x="7763" y="6990"/>
                    </a:lnTo>
                    <a:cubicBezTo>
                      <a:pt x="5340" y="6458"/>
                      <a:pt x="2889" y="5954"/>
                      <a:pt x="438" y="5420"/>
                    </a:cubicBezTo>
                    <a:cubicBezTo>
                      <a:pt x="418" y="5416"/>
                      <a:pt x="398" y="5414"/>
                      <a:pt x="379" y="5414"/>
                    </a:cubicBezTo>
                    <a:cubicBezTo>
                      <a:pt x="97" y="5414"/>
                      <a:pt x="1" y="5849"/>
                      <a:pt x="307" y="5911"/>
                    </a:cubicBezTo>
                    <a:cubicBezTo>
                      <a:pt x="2858" y="6467"/>
                      <a:pt x="5408" y="6990"/>
                      <a:pt x="7926" y="7546"/>
                    </a:cubicBezTo>
                    <a:cubicBezTo>
                      <a:pt x="7947" y="7550"/>
                      <a:pt x="7968" y="7552"/>
                      <a:pt x="7989" y="7552"/>
                    </a:cubicBezTo>
                    <a:cubicBezTo>
                      <a:pt x="8129" y="7552"/>
                      <a:pt x="8253" y="7459"/>
                      <a:pt x="8253" y="7317"/>
                    </a:cubicBezTo>
                    <a:lnTo>
                      <a:pt x="8253" y="221"/>
                    </a:lnTo>
                    <a:cubicBezTo>
                      <a:pt x="8237" y="74"/>
                      <a:pt x="8122" y="0"/>
                      <a:pt x="80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" name="Google Shape;352;p22"/>
              <p:cNvSpPr/>
              <p:nvPr/>
            </p:nvSpPr>
            <p:spPr>
              <a:xfrm>
                <a:off x="6214675" y="2967100"/>
                <a:ext cx="322075" cy="244250"/>
              </a:xfrm>
              <a:custGeom>
                <a:avLst/>
                <a:gdLst/>
                <a:ahLst/>
                <a:cxnLst/>
                <a:rect l="l" t="t" r="r" b="b"/>
                <a:pathLst>
                  <a:path w="12883" h="9770" extrusionOk="0">
                    <a:moveTo>
                      <a:pt x="12645" y="1"/>
                    </a:moveTo>
                    <a:cubicBezTo>
                      <a:pt x="12522" y="1"/>
                      <a:pt x="12392" y="83"/>
                      <a:pt x="12375" y="246"/>
                    </a:cubicBezTo>
                    <a:cubicBezTo>
                      <a:pt x="12089" y="3265"/>
                      <a:pt x="11587" y="6222"/>
                      <a:pt x="11049" y="9208"/>
                    </a:cubicBezTo>
                    <a:lnTo>
                      <a:pt x="11049" y="9208"/>
                    </a:lnTo>
                    <a:cubicBezTo>
                      <a:pt x="7542" y="8426"/>
                      <a:pt x="3976" y="7916"/>
                      <a:pt x="440" y="7374"/>
                    </a:cubicBezTo>
                    <a:cubicBezTo>
                      <a:pt x="420" y="7370"/>
                      <a:pt x="400" y="7368"/>
                      <a:pt x="382" y="7368"/>
                    </a:cubicBezTo>
                    <a:cubicBezTo>
                      <a:pt x="99" y="7368"/>
                      <a:pt x="1" y="7803"/>
                      <a:pt x="277" y="7865"/>
                    </a:cubicBezTo>
                    <a:cubicBezTo>
                      <a:pt x="3939" y="8421"/>
                      <a:pt x="7601" y="8944"/>
                      <a:pt x="11198" y="9761"/>
                    </a:cubicBezTo>
                    <a:cubicBezTo>
                      <a:pt x="11221" y="9767"/>
                      <a:pt x="11243" y="9770"/>
                      <a:pt x="11265" y="9770"/>
                    </a:cubicBezTo>
                    <a:cubicBezTo>
                      <a:pt x="11371" y="9770"/>
                      <a:pt x="11465" y="9706"/>
                      <a:pt x="11492" y="9598"/>
                    </a:cubicBezTo>
                    <a:cubicBezTo>
                      <a:pt x="12081" y="6491"/>
                      <a:pt x="12571" y="3385"/>
                      <a:pt x="12866" y="246"/>
                    </a:cubicBezTo>
                    <a:cubicBezTo>
                      <a:pt x="12882" y="83"/>
                      <a:pt x="12768" y="1"/>
                      <a:pt x="126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" name="Google Shape;353;p22"/>
              <p:cNvSpPr/>
              <p:nvPr/>
            </p:nvSpPr>
            <p:spPr>
              <a:xfrm>
                <a:off x="6311500" y="3103375"/>
                <a:ext cx="383250" cy="278625"/>
              </a:xfrm>
              <a:custGeom>
                <a:avLst/>
                <a:gdLst/>
                <a:ahLst/>
                <a:cxnLst/>
                <a:rect l="l" t="t" r="r" b="b"/>
                <a:pathLst>
                  <a:path w="15330" h="11145" extrusionOk="0">
                    <a:moveTo>
                      <a:pt x="15026" y="1"/>
                    </a:moveTo>
                    <a:cubicBezTo>
                      <a:pt x="14923" y="1"/>
                      <a:pt x="14820" y="58"/>
                      <a:pt x="14780" y="190"/>
                    </a:cubicBezTo>
                    <a:cubicBezTo>
                      <a:pt x="13658" y="3556"/>
                      <a:pt x="13165" y="7110"/>
                      <a:pt x="12622" y="10606"/>
                    </a:cubicBezTo>
                    <a:lnTo>
                      <a:pt x="12622" y="10606"/>
                    </a:lnTo>
                    <a:cubicBezTo>
                      <a:pt x="8513" y="10339"/>
                      <a:pt x="4404" y="9804"/>
                      <a:pt x="295" y="9804"/>
                    </a:cubicBezTo>
                    <a:cubicBezTo>
                      <a:pt x="1" y="9836"/>
                      <a:pt x="1" y="10294"/>
                      <a:pt x="295" y="10327"/>
                    </a:cubicBezTo>
                    <a:cubicBezTo>
                      <a:pt x="4480" y="10327"/>
                      <a:pt x="8666" y="10850"/>
                      <a:pt x="12851" y="11144"/>
                    </a:cubicBezTo>
                    <a:cubicBezTo>
                      <a:pt x="12949" y="11144"/>
                      <a:pt x="13047" y="11046"/>
                      <a:pt x="13080" y="10948"/>
                    </a:cubicBezTo>
                    <a:cubicBezTo>
                      <a:pt x="13636" y="7384"/>
                      <a:pt x="14126" y="3754"/>
                      <a:pt x="15271" y="321"/>
                    </a:cubicBezTo>
                    <a:cubicBezTo>
                      <a:pt x="15329" y="126"/>
                      <a:pt x="15179" y="1"/>
                      <a:pt x="150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54" name="Google Shape;354;p22"/>
            <p:cNvGrpSpPr/>
            <p:nvPr/>
          </p:nvGrpSpPr>
          <p:grpSpPr>
            <a:xfrm rot="4398606">
              <a:off x="-2434" y="2904431"/>
              <a:ext cx="1017753" cy="1214156"/>
              <a:chOff x="3711575" y="2879575"/>
              <a:chExt cx="753325" cy="898700"/>
            </a:xfrm>
          </p:grpSpPr>
          <p:sp>
            <p:nvSpPr>
              <p:cNvPr id="355" name="Google Shape;355;p22"/>
              <p:cNvSpPr/>
              <p:nvPr/>
            </p:nvSpPr>
            <p:spPr>
              <a:xfrm>
                <a:off x="3711575" y="2990850"/>
                <a:ext cx="667200" cy="787425"/>
              </a:xfrm>
              <a:custGeom>
                <a:avLst/>
                <a:gdLst/>
                <a:ahLst/>
                <a:cxnLst/>
                <a:rect l="l" t="t" r="r" b="b"/>
                <a:pathLst>
                  <a:path w="26688" h="31497" extrusionOk="0">
                    <a:moveTo>
                      <a:pt x="26340" y="0"/>
                    </a:moveTo>
                    <a:cubicBezTo>
                      <a:pt x="26298" y="0"/>
                      <a:pt x="26253" y="15"/>
                      <a:pt x="26209" y="48"/>
                    </a:cubicBezTo>
                    <a:cubicBezTo>
                      <a:pt x="23756" y="1781"/>
                      <a:pt x="21304" y="3351"/>
                      <a:pt x="19113" y="5378"/>
                    </a:cubicBezTo>
                    <a:cubicBezTo>
                      <a:pt x="17249" y="7144"/>
                      <a:pt x="15549" y="9040"/>
                      <a:pt x="14012" y="11067"/>
                    </a:cubicBezTo>
                    <a:cubicBezTo>
                      <a:pt x="10873" y="15122"/>
                      <a:pt x="8290" y="19569"/>
                      <a:pt x="5478" y="23820"/>
                    </a:cubicBezTo>
                    <a:cubicBezTo>
                      <a:pt x="3843" y="26337"/>
                      <a:pt x="2077" y="28757"/>
                      <a:pt x="148" y="31046"/>
                    </a:cubicBezTo>
                    <a:cubicBezTo>
                      <a:pt x="0" y="31243"/>
                      <a:pt x="169" y="31497"/>
                      <a:pt x="344" y="31497"/>
                    </a:cubicBezTo>
                    <a:cubicBezTo>
                      <a:pt x="402" y="31497"/>
                      <a:pt x="460" y="31470"/>
                      <a:pt x="508" y="31406"/>
                    </a:cubicBezTo>
                    <a:lnTo>
                      <a:pt x="540" y="31406"/>
                    </a:lnTo>
                    <a:cubicBezTo>
                      <a:pt x="7178" y="23558"/>
                      <a:pt x="11265" y="13814"/>
                      <a:pt x="18655" y="6555"/>
                    </a:cubicBezTo>
                    <a:cubicBezTo>
                      <a:pt x="19734" y="5476"/>
                      <a:pt x="20879" y="4462"/>
                      <a:pt x="22121" y="3547"/>
                    </a:cubicBezTo>
                    <a:cubicBezTo>
                      <a:pt x="23527" y="2468"/>
                      <a:pt x="25031" y="1520"/>
                      <a:pt x="26470" y="506"/>
                    </a:cubicBezTo>
                    <a:cubicBezTo>
                      <a:pt x="26687" y="343"/>
                      <a:pt x="26544" y="0"/>
                      <a:pt x="263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" name="Google Shape;356;p22"/>
              <p:cNvSpPr/>
              <p:nvPr/>
            </p:nvSpPr>
            <p:spPr>
              <a:xfrm>
                <a:off x="3960350" y="2931500"/>
                <a:ext cx="151250" cy="476475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19059" extrusionOk="0">
                    <a:moveTo>
                      <a:pt x="5738" y="0"/>
                    </a:moveTo>
                    <a:cubicBezTo>
                      <a:pt x="5638" y="0"/>
                      <a:pt x="5538" y="50"/>
                      <a:pt x="5500" y="166"/>
                    </a:cubicBezTo>
                    <a:cubicBezTo>
                      <a:pt x="4421" y="3207"/>
                      <a:pt x="3080" y="6150"/>
                      <a:pt x="2132" y="9223"/>
                    </a:cubicBezTo>
                    <a:cubicBezTo>
                      <a:pt x="1184" y="12297"/>
                      <a:pt x="824" y="15600"/>
                      <a:pt x="39" y="18739"/>
                    </a:cubicBezTo>
                    <a:cubicBezTo>
                      <a:pt x="0" y="18934"/>
                      <a:pt x="159" y="19059"/>
                      <a:pt x="307" y="19059"/>
                    </a:cubicBezTo>
                    <a:cubicBezTo>
                      <a:pt x="408" y="19059"/>
                      <a:pt x="503" y="19001"/>
                      <a:pt x="530" y="18869"/>
                    </a:cubicBezTo>
                    <a:cubicBezTo>
                      <a:pt x="1314" y="15730"/>
                      <a:pt x="1674" y="12460"/>
                      <a:pt x="2622" y="9354"/>
                    </a:cubicBezTo>
                    <a:cubicBezTo>
                      <a:pt x="3571" y="6215"/>
                      <a:pt x="4911" y="3338"/>
                      <a:pt x="5990" y="297"/>
                    </a:cubicBezTo>
                    <a:cubicBezTo>
                      <a:pt x="6050" y="118"/>
                      <a:pt x="5893" y="0"/>
                      <a:pt x="57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" name="Google Shape;357;p22"/>
              <p:cNvSpPr/>
              <p:nvPr/>
            </p:nvSpPr>
            <p:spPr>
              <a:xfrm>
                <a:off x="3965050" y="3140425"/>
                <a:ext cx="445450" cy="274450"/>
              </a:xfrm>
              <a:custGeom>
                <a:avLst/>
                <a:gdLst/>
                <a:ahLst/>
                <a:cxnLst/>
                <a:rect l="l" t="t" r="r" b="b"/>
                <a:pathLst>
                  <a:path w="17818" h="10978" extrusionOk="0">
                    <a:moveTo>
                      <a:pt x="17458" y="1"/>
                    </a:moveTo>
                    <a:cubicBezTo>
                      <a:pt x="17412" y="1"/>
                      <a:pt x="17363" y="15"/>
                      <a:pt x="17312" y="49"/>
                    </a:cubicBezTo>
                    <a:cubicBezTo>
                      <a:pt x="14467" y="1782"/>
                      <a:pt x="11165" y="2501"/>
                      <a:pt x="8189" y="4005"/>
                    </a:cubicBezTo>
                    <a:cubicBezTo>
                      <a:pt x="5116" y="5575"/>
                      <a:pt x="2565" y="8093"/>
                      <a:pt x="178" y="10545"/>
                    </a:cubicBezTo>
                    <a:cubicBezTo>
                      <a:pt x="1" y="10722"/>
                      <a:pt x="177" y="10978"/>
                      <a:pt x="371" y="10978"/>
                    </a:cubicBezTo>
                    <a:cubicBezTo>
                      <a:pt x="428" y="10978"/>
                      <a:pt x="486" y="10956"/>
                      <a:pt x="538" y="10905"/>
                    </a:cubicBezTo>
                    <a:lnTo>
                      <a:pt x="538" y="10872"/>
                    </a:lnTo>
                    <a:cubicBezTo>
                      <a:pt x="2925" y="8420"/>
                      <a:pt x="5508" y="5902"/>
                      <a:pt x="8582" y="4365"/>
                    </a:cubicBezTo>
                    <a:cubicBezTo>
                      <a:pt x="11525" y="2894"/>
                      <a:pt x="14762" y="2207"/>
                      <a:pt x="17574" y="474"/>
                    </a:cubicBezTo>
                    <a:cubicBezTo>
                      <a:pt x="17818" y="338"/>
                      <a:pt x="17680" y="1"/>
                      <a:pt x="1745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" name="Google Shape;358;p22"/>
              <p:cNvSpPr/>
              <p:nvPr/>
            </p:nvSpPr>
            <p:spPr>
              <a:xfrm>
                <a:off x="4128250" y="2933175"/>
                <a:ext cx="111725" cy="258175"/>
              </a:xfrm>
              <a:custGeom>
                <a:avLst/>
                <a:gdLst/>
                <a:ahLst/>
                <a:cxnLst/>
                <a:rect l="l" t="t" r="r" b="b"/>
                <a:pathLst>
                  <a:path w="4469" h="10327" extrusionOk="0">
                    <a:moveTo>
                      <a:pt x="4136" y="0"/>
                    </a:moveTo>
                    <a:cubicBezTo>
                      <a:pt x="4036" y="0"/>
                      <a:pt x="3943" y="51"/>
                      <a:pt x="3917" y="164"/>
                    </a:cubicBezTo>
                    <a:cubicBezTo>
                      <a:pt x="3394" y="1799"/>
                      <a:pt x="2283" y="3205"/>
                      <a:pt x="1531" y="4742"/>
                    </a:cubicBezTo>
                    <a:cubicBezTo>
                      <a:pt x="713" y="6410"/>
                      <a:pt x="550" y="8241"/>
                      <a:pt x="59" y="10007"/>
                    </a:cubicBezTo>
                    <a:cubicBezTo>
                      <a:pt x="1" y="10201"/>
                      <a:pt x="151" y="10327"/>
                      <a:pt x="303" y="10327"/>
                    </a:cubicBezTo>
                    <a:cubicBezTo>
                      <a:pt x="406" y="10327"/>
                      <a:pt x="510" y="10269"/>
                      <a:pt x="550" y="10137"/>
                    </a:cubicBezTo>
                    <a:cubicBezTo>
                      <a:pt x="1073" y="8306"/>
                      <a:pt x="1236" y="6410"/>
                      <a:pt x="2119" y="4709"/>
                    </a:cubicBezTo>
                    <a:cubicBezTo>
                      <a:pt x="2904" y="3238"/>
                      <a:pt x="3885" y="1897"/>
                      <a:pt x="4408" y="328"/>
                    </a:cubicBezTo>
                    <a:cubicBezTo>
                      <a:pt x="4468" y="127"/>
                      <a:pt x="4294" y="0"/>
                      <a:pt x="41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359;p22"/>
              <p:cNvSpPr/>
              <p:nvPr/>
            </p:nvSpPr>
            <p:spPr>
              <a:xfrm>
                <a:off x="4235825" y="3062775"/>
                <a:ext cx="200150" cy="52475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2099" extrusionOk="0">
                    <a:moveTo>
                      <a:pt x="7659" y="1"/>
                    </a:moveTo>
                    <a:cubicBezTo>
                      <a:pt x="7617" y="1"/>
                      <a:pt x="7572" y="15"/>
                      <a:pt x="7527" y="49"/>
                    </a:cubicBezTo>
                    <a:cubicBezTo>
                      <a:pt x="6481" y="670"/>
                      <a:pt x="5337" y="1128"/>
                      <a:pt x="4160" y="1357"/>
                    </a:cubicBezTo>
                    <a:cubicBezTo>
                      <a:pt x="3611" y="1473"/>
                      <a:pt x="2935" y="1598"/>
                      <a:pt x="2279" y="1598"/>
                    </a:cubicBezTo>
                    <a:cubicBezTo>
                      <a:pt x="1645" y="1598"/>
                      <a:pt x="1029" y="1481"/>
                      <a:pt x="563" y="1128"/>
                    </a:cubicBezTo>
                    <a:cubicBezTo>
                      <a:pt x="504" y="1076"/>
                      <a:pt x="440" y="1054"/>
                      <a:pt x="379" y="1054"/>
                    </a:cubicBezTo>
                    <a:cubicBezTo>
                      <a:pt x="171" y="1054"/>
                      <a:pt x="0" y="1310"/>
                      <a:pt x="203" y="1487"/>
                    </a:cubicBezTo>
                    <a:cubicBezTo>
                      <a:pt x="796" y="1950"/>
                      <a:pt x="1546" y="2099"/>
                      <a:pt x="2304" y="2099"/>
                    </a:cubicBezTo>
                    <a:cubicBezTo>
                      <a:pt x="2885" y="2099"/>
                      <a:pt x="3471" y="2012"/>
                      <a:pt x="3996" y="1912"/>
                    </a:cubicBezTo>
                    <a:cubicBezTo>
                      <a:pt x="5337" y="1683"/>
                      <a:pt x="6645" y="1193"/>
                      <a:pt x="7789" y="474"/>
                    </a:cubicBezTo>
                    <a:cubicBezTo>
                      <a:pt x="8006" y="338"/>
                      <a:pt x="7863" y="1"/>
                      <a:pt x="765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" name="Google Shape;360;p22"/>
              <p:cNvSpPr/>
              <p:nvPr/>
            </p:nvSpPr>
            <p:spPr>
              <a:xfrm>
                <a:off x="4285700" y="2902300"/>
                <a:ext cx="70900" cy="150900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6036" extrusionOk="0">
                    <a:moveTo>
                      <a:pt x="2491" y="0"/>
                    </a:moveTo>
                    <a:cubicBezTo>
                      <a:pt x="2434" y="0"/>
                      <a:pt x="2376" y="27"/>
                      <a:pt x="2328" y="91"/>
                    </a:cubicBezTo>
                    <a:cubicBezTo>
                      <a:pt x="1641" y="876"/>
                      <a:pt x="1118" y="1792"/>
                      <a:pt x="759" y="2740"/>
                    </a:cubicBezTo>
                    <a:cubicBezTo>
                      <a:pt x="432" y="3721"/>
                      <a:pt x="170" y="4702"/>
                      <a:pt x="39" y="5716"/>
                    </a:cubicBezTo>
                    <a:cubicBezTo>
                      <a:pt x="0" y="5910"/>
                      <a:pt x="159" y="6036"/>
                      <a:pt x="307" y="6036"/>
                    </a:cubicBezTo>
                    <a:cubicBezTo>
                      <a:pt x="408" y="6036"/>
                      <a:pt x="503" y="5978"/>
                      <a:pt x="530" y="5846"/>
                    </a:cubicBezTo>
                    <a:cubicBezTo>
                      <a:pt x="857" y="3884"/>
                      <a:pt x="1380" y="1988"/>
                      <a:pt x="2688" y="451"/>
                    </a:cubicBezTo>
                    <a:cubicBezTo>
                      <a:pt x="2836" y="254"/>
                      <a:pt x="2667" y="0"/>
                      <a:pt x="24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" name="Google Shape;361;p22"/>
              <p:cNvSpPr/>
              <p:nvPr/>
            </p:nvSpPr>
            <p:spPr>
              <a:xfrm>
                <a:off x="4068400" y="2918450"/>
                <a:ext cx="58050" cy="450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800" extrusionOk="0">
                    <a:moveTo>
                      <a:pt x="1208" y="1"/>
                    </a:moveTo>
                    <a:cubicBezTo>
                      <a:pt x="1198" y="1"/>
                      <a:pt x="1188" y="1"/>
                      <a:pt x="1178" y="1"/>
                    </a:cubicBezTo>
                    <a:cubicBezTo>
                      <a:pt x="1" y="1"/>
                      <a:pt x="33" y="1800"/>
                      <a:pt x="1178" y="1800"/>
                    </a:cubicBezTo>
                    <a:cubicBezTo>
                      <a:pt x="2280" y="1767"/>
                      <a:pt x="2322" y="1"/>
                      <a:pt x="12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" name="Google Shape;362;p22"/>
              <p:cNvSpPr/>
              <p:nvPr/>
            </p:nvSpPr>
            <p:spPr>
              <a:xfrm>
                <a:off x="4202475" y="2907850"/>
                <a:ext cx="58050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99" extrusionOk="0">
                    <a:moveTo>
                      <a:pt x="1177" y="0"/>
                    </a:moveTo>
                    <a:cubicBezTo>
                      <a:pt x="0" y="0"/>
                      <a:pt x="33" y="1799"/>
                      <a:pt x="1177" y="1799"/>
                    </a:cubicBezTo>
                    <a:cubicBezTo>
                      <a:pt x="2322" y="1799"/>
                      <a:pt x="2322" y="0"/>
                      <a:pt x="11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" name="Google Shape;363;p22"/>
              <p:cNvSpPr/>
              <p:nvPr/>
            </p:nvSpPr>
            <p:spPr>
              <a:xfrm>
                <a:off x="4312850" y="2879575"/>
                <a:ext cx="67125" cy="48750"/>
              </a:xfrm>
              <a:custGeom>
                <a:avLst/>
                <a:gdLst/>
                <a:ahLst/>
                <a:cxnLst/>
                <a:rect l="l" t="t" r="r" b="b"/>
                <a:pathLst>
                  <a:path w="2685" h="1950" extrusionOk="0">
                    <a:moveTo>
                      <a:pt x="1299" y="1"/>
                    </a:moveTo>
                    <a:cubicBezTo>
                      <a:pt x="601" y="1"/>
                      <a:pt x="1" y="904"/>
                      <a:pt x="653" y="1556"/>
                    </a:cubicBezTo>
                    <a:lnTo>
                      <a:pt x="784" y="1687"/>
                    </a:lnTo>
                    <a:cubicBezTo>
                      <a:pt x="976" y="1872"/>
                      <a:pt x="1189" y="1950"/>
                      <a:pt x="1392" y="1950"/>
                    </a:cubicBezTo>
                    <a:cubicBezTo>
                      <a:pt x="2089" y="1950"/>
                      <a:pt x="2685" y="1037"/>
                      <a:pt x="2027" y="379"/>
                    </a:cubicBezTo>
                    <a:lnTo>
                      <a:pt x="1929" y="281"/>
                    </a:lnTo>
                    <a:cubicBezTo>
                      <a:pt x="1731" y="83"/>
                      <a:pt x="1511" y="1"/>
                      <a:pt x="12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" name="Google Shape;364;p22"/>
              <p:cNvSpPr/>
              <p:nvPr/>
            </p:nvSpPr>
            <p:spPr>
              <a:xfrm>
                <a:off x="4352875" y="2969150"/>
                <a:ext cx="58075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3" h="1799" extrusionOk="0">
                    <a:moveTo>
                      <a:pt x="1145" y="1"/>
                    </a:moveTo>
                    <a:cubicBezTo>
                      <a:pt x="1" y="1"/>
                      <a:pt x="1" y="1799"/>
                      <a:pt x="1145" y="1799"/>
                    </a:cubicBezTo>
                    <a:cubicBezTo>
                      <a:pt x="2290" y="1799"/>
                      <a:pt x="2322" y="1"/>
                      <a:pt x="114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22"/>
              <p:cNvSpPr/>
              <p:nvPr/>
            </p:nvSpPr>
            <p:spPr>
              <a:xfrm>
                <a:off x="4407100" y="3037800"/>
                <a:ext cx="5780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12" h="1768" extrusionOk="0">
                    <a:moveTo>
                      <a:pt x="1198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7" y="1767"/>
                      <a:pt x="1167" y="1767"/>
                    </a:cubicBezTo>
                    <a:cubicBezTo>
                      <a:pt x="2301" y="1767"/>
                      <a:pt x="2311" y="1"/>
                      <a:pt x="11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366;p22"/>
              <p:cNvSpPr/>
              <p:nvPr/>
            </p:nvSpPr>
            <p:spPr>
              <a:xfrm>
                <a:off x="4375225" y="3127725"/>
                <a:ext cx="583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1768" extrusionOk="0">
                    <a:moveTo>
                      <a:pt x="1197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6" y="1767"/>
                      <a:pt x="1167" y="1767"/>
                    </a:cubicBezTo>
                    <a:cubicBezTo>
                      <a:pt x="2333" y="1767"/>
                      <a:pt x="2312" y="1"/>
                      <a:pt x="119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" name="Google Shape;367;p22"/>
              <p:cNvSpPr/>
              <p:nvPr/>
            </p:nvSpPr>
            <p:spPr>
              <a:xfrm>
                <a:off x="4267050" y="3027175"/>
                <a:ext cx="580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68" extrusionOk="0">
                    <a:moveTo>
                      <a:pt x="1176" y="1"/>
                    </a:moveTo>
                    <a:cubicBezTo>
                      <a:pt x="1166" y="1"/>
                      <a:pt x="1155" y="1"/>
                      <a:pt x="1145" y="1"/>
                    </a:cubicBezTo>
                    <a:cubicBezTo>
                      <a:pt x="11" y="1"/>
                      <a:pt x="0" y="1767"/>
                      <a:pt x="1114" y="1767"/>
                    </a:cubicBezTo>
                    <a:cubicBezTo>
                      <a:pt x="1124" y="1767"/>
                      <a:pt x="1135" y="1767"/>
                      <a:pt x="1145" y="1767"/>
                    </a:cubicBezTo>
                    <a:cubicBezTo>
                      <a:pt x="2279" y="1767"/>
                      <a:pt x="2321" y="1"/>
                      <a:pt x="11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68" name="Google Shape;368;p22"/>
            <p:cNvGrpSpPr/>
            <p:nvPr/>
          </p:nvGrpSpPr>
          <p:grpSpPr>
            <a:xfrm>
              <a:off x="743200" y="2185888"/>
              <a:ext cx="113650" cy="99750"/>
              <a:chOff x="5042000" y="1255775"/>
              <a:chExt cx="113650" cy="99750"/>
            </a:xfrm>
          </p:grpSpPr>
          <p:sp>
            <p:nvSpPr>
              <p:cNvPr id="369" name="Google Shape;369;p22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" name="Google Shape;370;p22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371;p22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72" name="Google Shape;372;p22"/>
            <p:cNvGrpSpPr/>
            <p:nvPr/>
          </p:nvGrpSpPr>
          <p:grpSpPr>
            <a:xfrm>
              <a:off x="1198625" y="2537138"/>
              <a:ext cx="113650" cy="99750"/>
              <a:chOff x="5042000" y="1255775"/>
              <a:chExt cx="113650" cy="99750"/>
            </a:xfrm>
          </p:grpSpPr>
          <p:sp>
            <p:nvSpPr>
              <p:cNvPr id="373" name="Google Shape;373;p22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" name="Google Shape;374;p22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22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76" name="Google Shape;376;p22"/>
          <p:cNvGrpSpPr/>
          <p:nvPr/>
        </p:nvGrpSpPr>
        <p:grpSpPr>
          <a:xfrm rot="5400000">
            <a:off x="-1058703" y="3551383"/>
            <a:ext cx="2350310" cy="2105244"/>
            <a:chOff x="-813174" y="1753753"/>
            <a:chExt cx="2701195" cy="2419543"/>
          </a:xfrm>
        </p:grpSpPr>
        <p:sp>
          <p:nvSpPr>
            <p:cNvPr id="377" name="Google Shape;377;p22"/>
            <p:cNvSpPr/>
            <p:nvPr/>
          </p:nvSpPr>
          <p:spPr>
            <a:xfrm rot="4993106">
              <a:off x="224345" y="1781107"/>
              <a:ext cx="626156" cy="2645767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8" name="Google Shape;378;p22"/>
            <p:cNvGrpSpPr/>
            <p:nvPr/>
          </p:nvGrpSpPr>
          <p:grpSpPr>
            <a:xfrm>
              <a:off x="-144996" y="1753753"/>
              <a:ext cx="821067" cy="1785140"/>
              <a:chOff x="5269250" y="2611925"/>
              <a:chExt cx="520750" cy="1132200"/>
            </a:xfrm>
          </p:grpSpPr>
          <p:sp>
            <p:nvSpPr>
              <p:cNvPr id="379" name="Google Shape;379;p22"/>
              <p:cNvSpPr/>
              <p:nvPr/>
            </p:nvSpPr>
            <p:spPr>
              <a:xfrm>
                <a:off x="5269250" y="2611925"/>
                <a:ext cx="520750" cy="1132200"/>
              </a:xfrm>
              <a:custGeom>
                <a:avLst/>
                <a:gdLst/>
                <a:ahLst/>
                <a:cxnLst/>
                <a:rect l="l" t="t" r="r" b="b"/>
                <a:pathLst>
                  <a:path w="20830" h="45288" extrusionOk="0">
                    <a:moveTo>
                      <a:pt x="17134" y="0"/>
                    </a:moveTo>
                    <a:cubicBezTo>
                      <a:pt x="15434" y="1145"/>
                      <a:pt x="13832" y="2878"/>
                      <a:pt x="12458" y="4284"/>
                    </a:cubicBezTo>
                    <a:cubicBezTo>
                      <a:pt x="11706" y="5101"/>
                      <a:pt x="10529" y="6246"/>
                      <a:pt x="10529" y="7227"/>
                    </a:cubicBezTo>
                    <a:cubicBezTo>
                      <a:pt x="10660" y="7946"/>
                      <a:pt x="12033" y="8992"/>
                      <a:pt x="12164" y="9908"/>
                    </a:cubicBezTo>
                    <a:cubicBezTo>
                      <a:pt x="11052" y="9483"/>
                      <a:pt x="10104" y="8339"/>
                      <a:pt x="8960" y="7619"/>
                    </a:cubicBezTo>
                    <a:cubicBezTo>
                      <a:pt x="8077" y="9189"/>
                      <a:pt x="6573" y="10856"/>
                      <a:pt x="6017" y="12720"/>
                    </a:cubicBezTo>
                    <a:cubicBezTo>
                      <a:pt x="5298" y="15336"/>
                      <a:pt x="7194" y="15205"/>
                      <a:pt x="7815" y="17396"/>
                    </a:cubicBezTo>
                    <a:cubicBezTo>
                      <a:pt x="6605" y="17036"/>
                      <a:pt x="5690" y="16382"/>
                      <a:pt x="4611" y="15761"/>
                    </a:cubicBezTo>
                    <a:cubicBezTo>
                      <a:pt x="3303" y="17461"/>
                      <a:pt x="2257" y="20306"/>
                      <a:pt x="1930" y="22497"/>
                    </a:cubicBezTo>
                    <a:cubicBezTo>
                      <a:pt x="2878" y="23183"/>
                      <a:pt x="4186" y="23936"/>
                      <a:pt x="4578" y="24982"/>
                    </a:cubicBezTo>
                    <a:cubicBezTo>
                      <a:pt x="3532" y="24688"/>
                      <a:pt x="2355" y="24361"/>
                      <a:pt x="1112" y="24034"/>
                    </a:cubicBezTo>
                    <a:lnTo>
                      <a:pt x="1112" y="24034"/>
                    </a:lnTo>
                    <a:cubicBezTo>
                      <a:pt x="0" y="27729"/>
                      <a:pt x="1145" y="32372"/>
                      <a:pt x="1570" y="36197"/>
                    </a:cubicBezTo>
                    <a:cubicBezTo>
                      <a:pt x="1962" y="38715"/>
                      <a:pt x="3139" y="42999"/>
                      <a:pt x="4676" y="45255"/>
                    </a:cubicBezTo>
                    <a:lnTo>
                      <a:pt x="4676" y="45287"/>
                    </a:lnTo>
                    <a:cubicBezTo>
                      <a:pt x="9483" y="41723"/>
                      <a:pt x="11281" y="36753"/>
                      <a:pt x="14061" y="31587"/>
                    </a:cubicBezTo>
                    <a:cubicBezTo>
                      <a:pt x="13112" y="30900"/>
                      <a:pt x="11674" y="30246"/>
                      <a:pt x="11216" y="29069"/>
                    </a:cubicBezTo>
                    <a:cubicBezTo>
                      <a:pt x="11385" y="29046"/>
                      <a:pt x="11549" y="29036"/>
                      <a:pt x="11711" y="29036"/>
                    </a:cubicBezTo>
                    <a:cubicBezTo>
                      <a:pt x="12705" y="29036"/>
                      <a:pt x="13580" y="29419"/>
                      <a:pt x="14649" y="29560"/>
                    </a:cubicBezTo>
                    <a:cubicBezTo>
                      <a:pt x="15271" y="27205"/>
                      <a:pt x="16121" y="24884"/>
                      <a:pt x="17102" y="22660"/>
                    </a:cubicBezTo>
                    <a:cubicBezTo>
                      <a:pt x="16088" y="21876"/>
                      <a:pt x="15238" y="20829"/>
                      <a:pt x="14224" y="19848"/>
                    </a:cubicBezTo>
                    <a:cubicBezTo>
                      <a:pt x="14697" y="19754"/>
                      <a:pt x="15123" y="19724"/>
                      <a:pt x="15508" y="19724"/>
                    </a:cubicBezTo>
                    <a:cubicBezTo>
                      <a:pt x="16131" y="19724"/>
                      <a:pt x="16648" y="19801"/>
                      <a:pt x="17086" y="19801"/>
                    </a:cubicBezTo>
                    <a:cubicBezTo>
                      <a:pt x="17966" y="19801"/>
                      <a:pt x="18527" y="19491"/>
                      <a:pt x="18998" y="17625"/>
                    </a:cubicBezTo>
                    <a:cubicBezTo>
                      <a:pt x="19489" y="15663"/>
                      <a:pt x="20012" y="13505"/>
                      <a:pt x="20339" y="11314"/>
                    </a:cubicBezTo>
                    <a:cubicBezTo>
                      <a:pt x="19227" y="10889"/>
                      <a:pt x="17984" y="10758"/>
                      <a:pt x="16873" y="10333"/>
                    </a:cubicBezTo>
                    <a:cubicBezTo>
                      <a:pt x="18213" y="10104"/>
                      <a:pt x="19587" y="10170"/>
                      <a:pt x="20829" y="9843"/>
                    </a:cubicBezTo>
                    <a:cubicBezTo>
                      <a:pt x="20110" y="6867"/>
                      <a:pt x="19064" y="2616"/>
                      <a:pt x="171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" name="Google Shape;380;p22"/>
              <p:cNvSpPr/>
              <p:nvPr/>
            </p:nvSpPr>
            <p:spPr>
              <a:xfrm>
                <a:off x="5375525" y="2730650"/>
                <a:ext cx="309825" cy="998550"/>
              </a:xfrm>
              <a:custGeom>
                <a:avLst/>
                <a:gdLst/>
                <a:ahLst/>
                <a:cxnLst/>
                <a:rect l="l" t="t" r="r" b="b"/>
                <a:pathLst>
                  <a:path w="12393" h="39942" extrusionOk="0">
                    <a:moveTo>
                      <a:pt x="12148" y="1"/>
                    </a:moveTo>
                    <a:cubicBezTo>
                      <a:pt x="12033" y="1"/>
                      <a:pt x="11919" y="74"/>
                      <a:pt x="11902" y="222"/>
                    </a:cubicBezTo>
                    <a:cubicBezTo>
                      <a:pt x="11870" y="2674"/>
                      <a:pt x="10202" y="4865"/>
                      <a:pt x="9156" y="6957"/>
                    </a:cubicBezTo>
                    <a:cubicBezTo>
                      <a:pt x="7979" y="9344"/>
                      <a:pt x="6998" y="11862"/>
                      <a:pt x="6278" y="14413"/>
                    </a:cubicBezTo>
                    <a:cubicBezTo>
                      <a:pt x="5494" y="17127"/>
                      <a:pt x="4872" y="19873"/>
                      <a:pt x="4218" y="22587"/>
                    </a:cubicBezTo>
                    <a:cubicBezTo>
                      <a:pt x="3564" y="25301"/>
                      <a:pt x="2747" y="27852"/>
                      <a:pt x="1864" y="30467"/>
                    </a:cubicBezTo>
                    <a:cubicBezTo>
                      <a:pt x="883" y="33476"/>
                      <a:pt x="0" y="36549"/>
                      <a:pt x="66" y="39721"/>
                    </a:cubicBezTo>
                    <a:cubicBezTo>
                      <a:pt x="82" y="39868"/>
                      <a:pt x="196" y="39942"/>
                      <a:pt x="311" y="39942"/>
                    </a:cubicBezTo>
                    <a:cubicBezTo>
                      <a:pt x="425" y="39942"/>
                      <a:pt x="540" y="39868"/>
                      <a:pt x="556" y="39721"/>
                    </a:cubicBezTo>
                    <a:cubicBezTo>
                      <a:pt x="491" y="36844"/>
                      <a:pt x="1243" y="34064"/>
                      <a:pt x="2126" y="31350"/>
                    </a:cubicBezTo>
                    <a:cubicBezTo>
                      <a:pt x="3008" y="28604"/>
                      <a:pt x="3891" y="26020"/>
                      <a:pt x="4578" y="23274"/>
                    </a:cubicBezTo>
                    <a:cubicBezTo>
                      <a:pt x="5853" y="17911"/>
                      <a:pt x="7030" y="12483"/>
                      <a:pt x="9450" y="7481"/>
                    </a:cubicBezTo>
                    <a:cubicBezTo>
                      <a:pt x="10562" y="5192"/>
                      <a:pt x="12360" y="2870"/>
                      <a:pt x="12393" y="222"/>
                    </a:cubicBezTo>
                    <a:cubicBezTo>
                      <a:pt x="12377" y="74"/>
                      <a:pt x="12262" y="1"/>
                      <a:pt x="12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" name="Google Shape;381;p22"/>
              <p:cNvSpPr/>
              <p:nvPr/>
            </p:nvSpPr>
            <p:spPr>
              <a:xfrm>
                <a:off x="5600650" y="2767750"/>
                <a:ext cx="114650" cy="87200"/>
              </a:xfrm>
              <a:custGeom>
                <a:avLst/>
                <a:gdLst/>
                <a:ahLst/>
                <a:cxnLst/>
                <a:rect l="l" t="t" r="r" b="b"/>
                <a:pathLst>
                  <a:path w="4586" h="3488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314" y="1353"/>
                      <a:pt x="739" y="2400"/>
                      <a:pt x="1295" y="3348"/>
                    </a:cubicBezTo>
                    <a:cubicBezTo>
                      <a:pt x="1322" y="3429"/>
                      <a:pt x="1415" y="3487"/>
                      <a:pt x="1502" y="3487"/>
                    </a:cubicBezTo>
                    <a:cubicBezTo>
                      <a:pt x="1521" y="3487"/>
                      <a:pt x="1539" y="3485"/>
                      <a:pt x="1557" y="3479"/>
                    </a:cubicBezTo>
                    <a:cubicBezTo>
                      <a:pt x="2570" y="3119"/>
                      <a:pt x="3519" y="2596"/>
                      <a:pt x="4369" y="1942"/>
                    </a:cubicBezTo>
                    <a:cubicBezTo>
                      <a:pt x="4586" y="1807"/>
                      <a:pt x="4443" y="1469"/>
                      <a:pt x="4239" y="1469"/>
                    </a:cubicBezTo>
                    <a:cubicBezTo>
                      <a:pt x="4197" y="1469"/>
                      <a:pt x="4152" y="1483"/>
                      <a:pt x="4107" y="1517"/>
                    </a:cubicBezTo>
                    <a:cubicBezTo>
                      <a:pt x="3346" y="2095"/>
                      <a:pt x="2500" y="2560"/>
                      <a:pt x="1622" y="2912"/>
                    </a:cubicBezTo>
                    <a:lnTo>
                      <a:pt x="1622" y="2912"/>
                    </a:lnTo>
                    <a:cubicBezTo>
                      <a:pt x="1144" y="2047"/>
                      <a:pt x="755" y="1126"/>
                      <a:pt x="510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" name="Google Shape;382;p22"/>
              <p:cNvSpPr/>
              <p:nvPr/>
            </p:nvSpPr>
            <p:spPr>
              <a:xfrm>
                <a:off x="5514125" y="2889900"/>
                <a:ext cx="183650" cy="111475"/>
              </a:xfrm>
              <a:custGeom>
                <a:avLst/>
                <a:gdLst/>
                <a:ahLst/>
                <a:cxnLst/>
                <a:rect l="l" t="t" r="r" b="b"/>
                <a:pathLst>
                  <a:path w="7346" h="4459" extrusionOk="0">
                    <a:moveTo>
                      <a:pt x="351" y="1"/>
                    </a:moveTo>
                    <a:cubicBezTo>
                      <a:pt x="183" y="1"/>
                      <a:pt x="0" y="188"/>
                      <a:pt x="113" y="391"/>
                    </a:cubicBezTo>
                    <a:cubicBezTo>
                      <a:pt x="734" y="1666"/>
                      <a:pt x="1192" y="3072"/>
                      <a:pt x="1879" y="4348"/>
                    </a:cubicBezTo>
                    <a:cubicBezTo>
                      <a:pt x="1928" y="4421"/>
                      <a:pt x="1995" y="4458"/>
                      <a:pt x="2081" y="4458"/>
                    </a:cubicBezTo>
                    <a:cubicBezTo>
                      <a:pt x="2110" y="4458"/>
                      <a:pt x="2140" y="4454"/>
                      <a:pt x="2173" y="4446"/>
                    </a:cubicBezTo>
                    <a:cubicBezTo>
                      <a:pt x="3906" y="3988"/>
                      <a:pt x="5574" y="3269"/>
                      <a:pt x="7143" y="2386"/>
                    </a:cubicBezTo>
                    <a:cubicBezTo>
                      <a:pt x="7345" y="2212"/>
                      <a:pt x="7190" y="1911"/>
                      <a:pt x="6971" y="1911"/>
                    </a:cubicBezTo>
                    <a:cubicBezTo>
                      <a:pt x="6942" y="1911"/>
                      <a:pt x="6912" y="1917"/>
                      <a:pt x="6882" y="1928"/>
                    </a:cubicBezTo>
                    <a:cubicBezTo>
                      <a:pt x="5403" y="2777"/>
                      <a:pt x="3864" y="3445"/>
                      <a:pt x="2235" y="3902"/>
                    </a:cubicBezTo>
                    <a:lnTo>
                      <a:pt x="2235" y="3902"/>
                    </a:lnTo>
                    <a:cubicBezTo>
                      <a:pt x="1576" y="2677"/>
                      <a:pt x="1161" y="1344"/>
                      <a:pt x="538" y="130"/>
                    </a:cubicBezTo>
                    <a:cubicBezTo>
                      <a:pt x="498" y="38"/>
                      <a:pt x="426" y="1"/>
                      <a:pt x="35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" name="Google Shape;383;p22"/>
              <p:cNvSpPr/>
              <p:nvPr/>
            </p:nvSpPr>
            <p:spPr>
              <a:xfrm>
                <a:off x="5488175" y="3009725"/>
                <a:ext cx="135550" cy="113975"/>
              </a:xfrm>
              <a:custGeom>
                <a:avLst/>
                <a:gdLst/>
                <a:ahLst/>
                <a:cxnLst/>
                <a:rect l="l" t="t" r="r" b="b"/>
                <a:pathLst>
                  <a:path w="5422" h="4559" extrusionOk="0">
                    <a:moveTo>
                      <a:pt x="275" y="1"/>
                    </a:moveTo>
                    <a:cubicBezTo>
                      <a:pt x="133" y="1"/>
                      <a:pt x="1" y="114"/>
                      <a:pt x="39" y="307"/>
                    </a:cubicBezTo>
                    <a:cubicBezTo>
                      <a:pt x="399" y="1713"/>
                      <a:pt x="857" y="3086"/>
                      <a:pt x="1413" y="4459"/>
                    </a:cubicBezTo>
                    <a:cubicBezTo>
                      <a:pt x="1455" y="4523"/>
                      <a:pt x="1538" y="4559"/>
                      <a:pt x="1627" y="4559"/>
                    </a:cubicBezTo>
                    <a:cubicBezTo>
                      <a:pt x="1676" y="4559"/>
                      <a:pt x="1726" y="4548"/>
                      <a:pt x="1772" y="4525"/>
                    </a:cubicBezTo>
                    <a:cubicBezTo>
                      <a:pt x="2851" y="3707"/>
                      <a:pt x="4028" y="3053"/>
                      <a:pt x="5173" y="2367"/>
                    </a:cubicBezTo>
                    <a:cubicBezTo>
                      <a:pt x="5421" y="2201"/>
                      <a:pt x="5274" y="1872"/>
                      <a:pt x="5044" y="1872"/>
                    </a:cubicBezTo>
                    <a:cubicBezTo>
                      <a:pt x="5002" y="1872"/>
                      <a:pt x="4957" y="1884"/>
                      <a:pt x="4911" y="1909"/>
                    </a:cubicBezTo>
                    <a:cubicBezTo>
                      <a:pt x="3853" y="2574"/>
                      <a:pt x="2767" y="3183"/>
                      <a:pt x="1756" y="3918"/>
                    </a:cubicBezTo>
                    <a:lnTo>
                      <a:pt x="1756" y="3918"/>
                    </a:lnTo>
                    <a:cubicBezTo>
                      <a:pt x="1256" y="2670"/>
                      <a:pt x="864" y="1423"/>
                      <a:pt x="530" y="176"/>
                    </a:cubicBezTo>
                    <a:cubicBezTo>
                      <a:pt x="476" y="55"/>
                      <a:pt x="373" y="1"/>
                      <a:pt x="2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" name="Google Shape;384;p22"/>
              <p:cNvSpPr/>
              <p:nvPr/>
            </p:nvSpPr>
            <p:spPr>
              <a:xfrm>
                <a:off x="5411050" y="3114850"/>
                <a:ext cx="205350" cy="166000"/>
              </a:xfrm>
              <a:custGeom>
                <a:avLst/>
                <a:gdLst/>
                <a:ahLst/>
                <a:cxnLst/>
                <a:rect l="l" t="t" r="r" b="b"/>
                <a:pathLst>
                  <a:path w="8214" h="6640" extrusionOk="0">
                    <a:moveTo>
                      <a:pt x="360" y="1"/>
                    </a:moveTo>
                    <a:cubicBezTo>
                      <a:pt x="177" y="1"/>
                      <a:pt x="1" y="201"/>
                      <a:pt x="116" y="385"/>
                    </a:cubicBezTo>
                    <a:lnTo>
                      <a:pt x="149" y="385"/>
                    </a:lnTo>
                    <a:cubicBezTo>
                      <a:pt x="1359" y="2282"/>
                      <a:pt x="1882" y="4538"/>
                      <a:pt x="2993" y="6500"/>
                    </a:cubicBezTo>
                    <a:cubicBezTo>
                      <a:pt x="3047" y="6581"/>
                      <a:pt x="3145" y="6639"/>
                      <a:pt x="3233" y="6639"/>
                    </a:cubicBezTo>
                    <a:cubicBezTo>
                      <a:pt x="3252" y="6639"/>
                      <a:pt x="3270" y="6636"/>
                      <a:pt x="3288" y="6631"/>
                    </a:cubicBezTo>
                    <a:cubicBezTo>
                      <a:pt x="4955" y="5977"/>
                      <a:pt x="6525" y="5159"/>
                      <a:pt x="7996" y="4146"/>
                    </a:cubicBezTo>
                    <a:cubicBezTo>
                      <a:pt x="8213" y="4010"/>
                      <a:pt x="8071" y="3672"/>
                      <a:pt x="7866" y="3672"/>
                    </a:cubicBezTo>
                    <a:cubicBezTo>
                      <a:pt x="7824" y="3672"/>
                      <a:pt x="7780" y="3687"/>
                      <a:pt x="7735" y="3720"/>
                    </a:cubicBezTo>
                    <a:cubicBezTo>
                      <a:pt x="6347" y="4667"/>
                      <a:pt x="4868" y="5461"/>
                      <a:pt x="3327" y="6073"/>
                    </a:cubicBezTo>
                    <a:lnTo>
                      <a:pt x="3327" y="6073"/>
                    </a:lnTo>
                    <a:cubicBezTo>
                      <a:pt x="2277" y="4151"/>
                      <a:pt x="1750" y="1967"/>
                      <a:pt x="574" y="124"/>
                    </a:cubicBezTo>
                    <a:cubicBezTo>
                      <a:pt x="516" y="36"/>
                      <a:pt x="437" y="1"/>
                      <a:pt x="36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" name="Google Shape;385;p22"/>
              <p:cNvSpPr/>
              <p:nvPr/>
            </p:nvSpPr>
            <p:spPr>
              <a:xfrm>
                <a:off x="5372575" y="3295825"/>
                <a:ext cx="183550" cy="154825"/>
              </a:xfrm>
              <a:custGeom>
                <a:avLst/>
                <a:gdLst/>
                <a:ahLst/>
                <a:cxnLst/>
                <a:rect l="l" t="t" r="r" b="b"/>
                <a:pathLst>
                  <a:path w="7342" h="6193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543" y="2334"/>
                      <a:pt x="1393" y="4296"/>
                      <a:pt x="2505" y="6095"/>
                    </a:cubicBezTo>
                    <a:cubicBezTo>
                      <a:pt x="2538" y="6160"/>
                      <a:pt x="2636" y="6193"/>
                      <a:pt x="2734" y="6193"/>
                    </a:cubicBezTo>
                    <a:cubicBezTo>
                      <a:pt x="4238" y="5997"/>
                      <a:pt x="5677" y="5572"/>
                      <a:pt x="7083" y="4950"/>
                    </a:cubicBezTo>
                    <a:cubicBezTo>
                      <a:pt x="7341" y="4836"/>
                      <a:pt x="7172" y="4469"/>
                      <a:pt x="6927" y="4469"/>
                    </a:cubicBezTo>
                    <a:cubicBezTo>
                      <a:pt x="6893" y="4469"/>
                      <a:pt x="6858" y="4476"/>
                      <a:pt x="6821" y="4493"/>
                    </a:cubicBezTo>
                    <a:cubicBezTo>
                      <a:pt x="5555" y="5094"/>
                      <a:pt x="4228" y="5481"/>
                      <a:pt x="2869" y="5683"/>
                    </a:cubicBezTo>
                    <a:lnTo>
                      <a:pt x="2869" y="5683"/>
                    </a:lnTo>
                    <a:cubicBezTo>
                      <a:pt x="1805" y="3960"/>
                      <a:pt x="1019" y="2114"/>
                      <a:pt x="511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" name="Google Shape;386;p22"/>
              <p:cNvSpPr/>
              <p:nvPr/>
            </p:nvSpPr>
            <p:spPr>
              <a:xfrm>
                <a:off x="5353925" y="3462025"/>
                <a:ext cx="150050" cy="97700"/>
              </a:xfrm>
              <a:custGeom>
                <a:avLst/>
                <a:gdLst/>
                <a:ahLst/>
                <a:cxnLst/>
                <a:rect l="l" t="t" r="r" b="b"/>
                <a:pathLst>
                  <a:path w="6002" h="3908" extrusionOk="0">
                    <a:moveTo>
                      <a:pt x="308" y="0"/>
                    </a:moveTo>
                    <a:cubicBezTo>
                      <a:pt x="149" y="0"/>
                      <a:pt x="0" y="119"/>
                      <a:pt x="79" y="297"/>
                    </a:cubicBezTo>
                    <a:lnTo>
                      <a:pt x="79" y="330"/>
                    </a:lnTo>
                    <a:cubicBezTo>
                      <a:pt x="308" y="885"/>
                      <a:pt x="439" y="1474"/>
                      <a:pt x="603" y="2063"/>
                    </a:cubicBezTo>
                    <a:cubicBezTo>
                      <a:pt x="766" y="2553"/>
                      <a:pt x="962" y="3240"/>
                      <a:pt x="1420" y="3599"/>
                    </a:cubicBezTo>
                    <a:cubicBezTo>
                      <a:pt x="1724" y="3831"/>
                      <a:pt x="2095" y="3908"/>
                      <a:pt x="2477" y="3908"/>
                    </a:cubicBezTo>
                    <a:cubicBezTo>
                      <a:pt x="2794" y="3908"/>
                      <a:pt x="3118" y="3855"/>
                      <a:pt x="3415" y="3796"/>
                    </a:cubicBezTo>
                    <a:cubicBezTo>
                      <a:pt x="4199" y="3599"/>
                      <a:pt x="4951" y="3371"/>
                      <a:pt x="5704" y="3076"/>
                    </a:cubicBezTo>
                    <a:cubicBezTo>
                      <a:pt x="6001" y="2987"/>
                      <a:pt x="5920" y="2573"/>
                      <a:pt x="5656" y="2573"/>
                    </a:cubicBezTo>
                    <a:cubicBezTo>
                      <a:pt x="5630" y="2573"/>
                      <a:pt x="5602" y="2577"/>
                      <a:pt x="5573" y="2586"/>
                    </a:cubicBezTo>
                    <a:cubicBezTo>
                      <a:pt x="4919" y="2815"/>
                      <a:pt x="4232" y="3076"/>
                      <a:pt x="3545" y="3240"/>
                    </a:cubicBezTo>
                    <a:cubicBezTo>
                      <a:pt x="3235" y="3313"/>
                      <a:pt x="2843" y="3406"/>
                      <a:pt x="2472" y="3406"/>
                    </a:cubicBezTo>
                    <a:cubicBezTo>
                      <a:pt x="2179" y="3406"/>
                      <a:pt x="1898" y="3348"/>
                      <a:pt x="1682" y="3174"/>
                    </a:cubicBezTo>
                    <a:cubicBezTo>
                      <a:pt x="1518" y="3011"/>
                      <a:pt x="1420" y="2815"/>
                      <a:pt x="1355" y="2618"/>
                    </a:cubicBezTo>
                    <a:cubicBezTo>
                      <a:pt x="1224" y="2324"/>
                      <a:pt x="1126" y="2030"/>
                      <a:pt x="1060" y="1736"/>
                    </a:cubicBezTo>
                    <a:cubicBezTo>
                      <a:pt x="897" y="1212"/>
                      <a:pt x="766" y="689"/>
                      <a:pt x="570" y="166"/>
                    </a:cubicBezTo>
                    <a:cubicBezTo>
                      <a:pt x="518" y="50"/>
                      <a:pt x="411" y="0"/>
                      <a:pt x="30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87" name="Google Shape;387;p22"/>
            <p:cNvGrpSpPr/>
            <p:nvPr/>
          </p:nvGrpSpPr>
          <p:grpSpPr>
            <a:xfrm rot="5165891">
              <a:off x="-51172" y="2432185"/>
              <a:ext cx="1070081" cy="1187666"/>
              <a:chOff x="6073625" y="2772425"/>
              <a:chExt cx="837925" cy="930000"/>
            </a:xfrm>
          </p:grpSpPr>
          <p:sp>
            <p:nvSpPr>
              <p:cNvPr id="388" name="Google Shape;388;p22"/>
              <p:cNvSpPr/>
              <p:nvPr/>
            </p:nvSpPr>
            <p:spPr>
              <a:xfrm>
                <a:off x="6073625" y="2772425"/>
                <a:ext cx="837925" cy="930000"/>
              </a:xfrm>
              <a:custGeom>
                <a:avLst/>
                <a:gdLst/>
                <a:ahLst/>
                <a:cxnLst/>
                <a:rect l="l" t="t" r="r" b="b"/>
                <a:pathLst>
                  <a:path w="33517" h="37200" extrusionOk="0">
                    <a:moveTo>
                      <a:pt x="2277" y="1"/>
                    </a:moveTo>
                    <a:cubicBezTo>
                      <a:pt x="1494" y="1"/>
                      <a:pt x="733" y="50"/>
                      <a:pt x="1" y="153"/>
                    </a:cubicBezTo>
                    <a:cubicBezTo>
                      <a:pt x="1" y="9864"/>
                      <a:pt x="4546" y="33930"/>
                      <a:pt x="32176" y="37200"/>
                    </a:cubicBezTo>
                    <a:cubicBezTo>
                      <a:pt x="33516" y="30399"/>
                      <a:pt x="32176" y="21668"/>
                      <a:pt x="29167" y="15390"/>
                    </a:cubicBezTo>
                    <a:cubicBezTo>
                      <a:pt x="25143" y="7584"/>
                      <a:pt x="11991" y="1"/>
                      <a:pt x="227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" name="Google Shape;389;p22"/>
              <p:cNvSpPr/>
              <p:nvPr/>
            </p:nvSpPr>
            <p:spPr>
              <a:xfrm>
                <a:off x="6202150" y="2858025"/>
                <a:ext cx="677700" cy="830775"/>
              </a:xfrm>
              <a:custGeom>
                <a:avLst/>
                <a:gdLst/>
                <a:ahLst/>
                <a:cxnLst/>
                <a:rect l="l" t="t" r="r" b="b"/>
                <a:pathLst>
                  <a:path w="27108" h="33231" extrusionOk="0">
                    <a:moveTo>
                      <a:pt x="360" y="0"/>
                    </a:moveTo>
                    <a:cubicBezTo>
                      <a:pt x="191" y="0"/>
                      <a:pt x="1" y="188"/>
                      <a:pt x="91" y="391"/>
                    </a:cubicBezTo>
                    <a:cubicBezTo>
                      <a:pt x="1072" y="2549"/>
                      <a:pt x="3132" y="3988"/>
                      <a:pt x="4636" y="5721"/>
                    </a:cubicBezTo>
                    <a:cubicBezTo>
                      <a:pt x="6500" y="7879"/>
                      <a:pt x="8298" y="10037"/>
                      <a:pt x="10097" y="12260"/>
                    </a:cubicBezTo>
                    <a:cubicBezTo>
                      <a:pt x="13661" y="16707"/>
                      <a:pt x="17552" y="20860"/>
                      <a:pt x="21018" y="25340"/>
                    </a:cubicBezTo>
                    <a:cubicBezTo>
                      <a:pt x="22947" y="27858"/>
                      <a:pt x="24811" y="30441"/>
                      <a:pt x="26544" y="33122"/>
                    </a:cubicBezTo>
                    <a:cubicBezTo>
                      <a:pt x="26592" y="33199"/>
                      <a:pt x="26665" y="33230"/>
                      <a:pt x="26740" y="33230"/>
                    </a:cubicBezTo>
                    <a:cubicBezTo>
                      <a:pt x="26920" y="33230"/>
                      <a:pt x="27108" y="33045"/>
                      <a:pt x="26969" y="32860"/>
                    </a:cubicBezTo>
                    <a:lnTo>
                      <a:pt x="26969" y="32828"/>
                    </a:lnTo>
                    <a:cubicBezTo>
                      <a:pt x="23896" y="28119"/>
                      <a:pt x="20495" y="23639"/>
                      <a:pt x="16833" y="19389"/>
                    </a:cubicBezTo>
                    <a:cubicBezTo>
                      <a:pt x="15002" y="17231"/>
                      <a:pt x="13072" y="15138"/>
                      <a:pt x="11307" y="12914"/>
                    </a:cubicBezTo>
                    <a:cubicBezTo>
                      <a:pt x="9508" y="10724"/>
                      <a:pt x="7775" y="8467"/>
                      <a:pt x="5879" y="6375"/>
                    </a:cubicBezTo>
                    <a:cubicBezTo>
                      <a:pt x="4963" y="5328"/>
                      <a:pt x="4048" y="4347"/>
                      <a:pt x="3067" y="3367"/>
                    </a:cubicBezTo>
                    <a:cubicBezTo>
                      <a:pt x="2119" y="2418"/>
                      <a:pt x="1105" y="1405"/>
                      <a:pt x="549" y="129"/>
                    </a:cubicBezTo>
                    <a:cubicBezTo>
                      <a:pt x="508" y="38"/>
                      <a:pt x="437" y="0"/>
                      <a:pt x="36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" name="Google Shape;390;p22"/>
              <p:cNvSpPr/>
              <p:nvPr/>
            </p:nvSpPr>
            <p:spPr>
              <a:xfrm>
                <a:off x="6166500" y="2859000"/>
                <a:ext cx="206350" cy="188800"/>
              </a:xfrm>
              <a:custGeom>
                <a:avLst/>
                <a:gdLst/>
                <a:ahLst/>
                <a:cxnLst/>
                <a:rect l="l" t="t" r="r" b="b"/>
                <a:pathLst>
                  <a:path w="8254" h="7552" extrusionOk="0">
                    <a:moveTo>
                      <a:pt x="8008" y="0"/>
                    </a:moveTo>
                    <a:cubicBezTo>
                      <a:pt x="7893" y="0"/>
                      <a:pt x="7779" y="74"/>
                      <a:pt x="7763" y="221"/>
                    </a:cubicBezTo>
                    <a:lnTo>
                      <a:pt x="7763" y="6990"/>
                    </a:lnTo>
                    <a:lnTo>
                      <a:pt x="7763" y="6990"/>
                    </a:lnTo>
                    <a:cubicBezTo>
                      <a:pt x="5340" y="6458"/>
                      <a:pt x="2889" y="5954"/>
                      <a:pt x="438" y="5420"/>
                    </a:cubicBezTo>
                    <a:cubicBezTo>
                      <a:pt x="418" y="5416"/>
                      <a:pt x="398" y="5414"/>
                      <a:pt x="379" y="5414"/>
                    </a:cubicBezTo>
                    <a:cubicBezTo>
                      <a:pt x="97" y="5414"/>
                      <a:pt x="1" y="5849"/>
                      <a:pt x="307" y="5911"/>
                    </a:cubicBezTo>
                    <a:cubicBezTo>
                      <a:pt x="2858" y="6467"/>
                      <a:pt x="5408" y="6990"/>
                      <a:pt x="7926" y="7546"/>
                    </a:cubicBezTo>
                    <a:cubicBezTo>
                      <a:pt x="7947" y="7550"/>
                      <a:pt x="7968" y="7552"/>
                      <a:pt x="7989" y="7552"/>
                    </a:cubicBezTo>
                    <a:cubicBezTo>
                      <a:pt x="8129" y="7552"/>
                      <a:pt x="8253" y="7459"/>
                      <a:pt x="8253" y="7317"/>
                    </a:cubicBezTo>
                    <a:lnTo>
                      <a:pt x="8253" y="221"/>
                    </a:lnTo>
                    <a:cubicBezTo>
                      <a:pt x="8237" y="74"/>
                      <a:pt x="8122" y="0"/>
                      <a:pt x="80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" name="Google Shape;391;p22"/>
              <p:cNvSpPr/>
              <p:nvPr/>
            </p:nvSpPr>
            <p:spPr>
              <a:xfrm>
                <a:off x="6214675" y="2967100"/>
                <a:ext cx="322075" cy="244250"/>
              </a:xfrm>
              <a:custGeom>
                <a:avLst/>
                <a:gdLst/>
                <a:ahLst/>
                <a:cxnLst/>
                <a:rect l="l" t="t" r="r" b="b"/>
                <a:pathLst>
                  <a:path w="12883" h="9770" extrusionOk="0">
                    <a:moveTo>
                      <a:pt x="12645" y="1"/>
                    </a:moveTo>
                    <a:cubicBezTo>
                      <a:pt x="12522" y="1"/>
                      <a:pt x="12392" y="83"/>
                      <a:pt x="12375" y="246"/>
                    </a:cubicBezTo>
                    <a:cubicBezTo>
                      <a:pt x="12089" y="3265"/>
                      <a:pt x="11587" y="6222"/>
                      <a:pt x="11049" y="9208"/>
                    </a:cubicBezTo>
                    <a:lnTo>
                      <a:pt x="11049" y="9208"/>
                    </a:lnTo>
                    <a:cubicBezTo>
                      <a:pt x="7542" y="8426"/>
                      <a:pt x="3976" y="7916"/>
                      <a:pt x="440" y="7374"/>
                    </a:cubicBezTo>
                    <a:cubicBezTo>
                      <a:pt x="420" y="7370"/>
                      <a:pt x="400" y="7368"/>
                      <a:pt x="382" y="7368"/>
                    </a:cubicBezTo>
                    <a:cubicBezTo>
                      <a:pt x="99" y="7368"/>
                      <a:pt x="1" y="7803"/>
                      <a:pt x="277" y="7865"/>
                    </a:cubicBezTo>
                    <a:cubicBezTo>
                      <a:pt x="3939" y="8421"/>
                      <a:pt x="7601" y="8944"/>
                      <a:pt x="11198" y="9761"/>
                    </a:cubicBezTo>
                    <a:cubicBezTo>
                      <a:pt x="11221" y="9767"/>
                      <a:pt x="11243" y="9770"/>
                      <a:pt x="11265" y="9770"/>
                    </a:cubicBezTo>
                    <a:cubicBezTo>
                      <a:pt x="11371" y="9770"/>
                      <a:pt x="11465" y="9706"/>
                      <a:pt x="11492" y="9598"/>
                    </a:cubicBezTo>
                    <a:cubicBezTo>
                      <a:pt x="12081" y="6491"/>
                      <a:pt x="12571" y="3385"/>
                      <a:pt x="12866" y="246"/>
                    </a:cubicBezTo>
                    <a:cubicBezTo>
                      <a:pt x="12882" y="83"/>
                      <a:pt x="12768" y="1"/>
                      <a:pt x="126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22"/>
              <p:cNvSpPr/>
              <p:nvPr/>
            </p:nvSpPr>
            <p:spPr>
              <a:xfrm>
                <a:off x="6311500" y="3103375"/>
                <a:ext cx="383250" cy="278625"/>
              </a:xfrm>
              <a:custGeom>
                <a:avLst/>
                <a:gdLst/>
                <a:ahLst/>
                <a:cxnLst/>
                <a:rect l="l" t="t" r="r" b="b"/>
                <a:pathLst>
                  <a:path w="15330" h="11145" extrusionOk="0">
                    <a:moveTo>
                      <a:pt x="15026" y="1"/>
                    </a:moveTo>
                    <a:cubicBezTo>
                      <a:pt x="14923" y="1"/>
                      <a:pt x="14820" y="58"/>
                      <a:pt x="14780" y="190"/>
                    </a:cubicBezTo>
                    <a:cubicBezTo>
                      <a:pt x="13658" y="3556"/>
                      <a:pt x="13165" y="7110"/>
                      <a:pt x="12622" y="10606"/>
                    </a:cubicBezTo>
                    <a:lnTo>
                      <a:pt x="12622" y="10606"/>
                    </a:lnTo>
                    <a:cubicBezTo>
                      <a:pt x="8513" y="10339"/>
                      <a:pt x="4404" y="9804"/>
                      <a:pt x="295" y="9804"/>
                    </a:cubicBezTo>
                    <a:cubicBezTo>
                      <a:pt x="1" y="9836"/>
                      <a:pt x="1" y="10294"/>
                      <a:pt x="295" y="10327"/>
                    </a:cubicBezTo>
                    <a:cubicBezTo>
                      <a:pt x="4480" y="10327"/>
                      <a:pt x="8666" y="10850"/>
                      <a:pt x="12851" y="11144"/>
                    </a:cubicBezTo>
                    <a:cubicBezTo>
                      <a:pt x="12949" y="11144"/>
                      <a:pt x="13047" y="11046"/>
                      <a:pt x="13080" y="10948"/>
                    </a:cubicBezTo>
                    <a:cubicBezTo>
                      <a:pt x="13636" y="7384"/>
                      <a:pt x="14126" y="3754"/>
                      <a:pt x="15271" y="321"/>
                    </a:cubicBezTo>
                    <a:cubicBezTo>
                      <a:pt x="15329" y="126"/>
                      <a:pt x="15179" y="1"/>
                      <a:pt x="150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93" name="Google Shape;393;p22"/>
            <p:cNvGrpSpPr/>
            <p:nvPr/>
          </p:nvGrpSpPr>
          <p:grpSpPr>
            <a:xfrm rot="4398606">
              <a:off x="-2434" y="2904431"/>
              <a:ext cx="1017753" cy="1214156"/>
              <a:chOff x="3711575" y="2879575"/>
              <a:chExt cx="753325" cy="898700"/>
            </a:xfrm>
          </p:grpSpPr>
          <p:sp>
            <p:nvSpPr>
              <p:cNvPr id="394" name="Google Shape;394;p22"/>
              <p:cNvSpPr/>
              <p:nvPr/>
            </p:nvSpPr>
            <p:spPr>
              <a:xfrm>
                <a:off x="3711575" y="2990850"/>
                <a:ext cx="667200" cy="787425"/>
              </a:xfrm>
              <a:custGeom>
                <a:avLst/>
                <a:gdLst/>
                <a:ahLst/>
                <a:cxnLst/>
                <a:rect l="l" t="t" r="r" b="b"/>
                <a:pathLst>
                  <a:path w="26688" h="31497" extrusionOk="0">
                    <a:moveTo>
                      <a:pt x="26340" y="0"/>
                    </a:moveTo>
                    <a:cubicBezTo>
                      <a:pt x="26298" y="0"/>
                      <a:pt x="26253" y="15"/>
                      <a:pt x="26209" y="48"/>
                    </a:cubicBezTo>
                    <a:cubicBezTo>
                      <a:pt x="23756" y="1781"/>
                      <a:pt x="21304" y="3351"/>
                      <a:pt x="19113" y="5378"/>
                    </a:cubicBezTo>
                    <a:cubicBezTo>
                      <a:pt x="17249" y="7144"/>
                      <a:pt x="15549" y="9040"/>
                      <a:pt x="14012" y="11067"/>
                    </a:cubicBezTo>
                    <a:cubicBezTo>
                      <a:pt x="10873" y="15122"/>
                      <a:pt x="8290" y="19569"/>
                      <a:pt x="5478" y="23820"/>
                    </a:cubicBezTo>
                    <a:cubicBezTo>
                      <a:pt x="3843" y="26337"/>
                      <a:pt x="2077" y="28757"/>
                      <a:pt x="148" y="31046"/>
                    </a:cubicBezTo>
                    <a:cubicBezTo>
                      <a:pt x="0" y="31243"/>
                      <a:pt x="169" y="31497"/>
                      <a:pt x="344" y="31497"/>
                    </a:cubicBezTo>
                    <a:cubicBezTo>
                      <a:pt x="402" y="31497"/>
                      <a:pt x="460" y="31470"/>
                      <a:pt x="508" y="31406"/>
                    </a:cubicBezTo>
                    <a:lnTo>
                      <a:pt x="540" y="31406"/>
                    </a:lnTo>
                    <a:cubicBezTo>
                      <a:pt x="7178" y="23558"/>
                      <a:pt x="11265" y="13814"/>
                      <a:pt x="18655" y="6555"/>
                    </a:cubicBezTo>
                    <a:cubicBezTo>
                      <a:pt x="19734" y="5476"/>
                      <a:pt x="20879" y="4462"/>
                      <a:pt x="22121" y="3547"/>
                    </a:cubicBezTo>
                    <a:cubicBezTo>
                      <a:pt x="23527" y="2468"/>
                      <a:pt x="25031" y="1520"/>
                      <a:pt x="26470" y="506"/>
                    </a:cubicBezTo>
                    <a:cubicBezTo>
                      <a:pt x="26687" y="343"/>
                      <a:pt x="26544" y="0"/>
                      <a:pt x="263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22"/>
              <p:cNvSpPr/>
              <p:nvPr/>
            </p:nvSpPr>
            <p:spPr>
              <a:xfrm>
                <a:off x="3960350" y="2931500"/>
                <a:ext cx="151250" cy="476475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19059" extrusionOk="0">
                    <a:moveTo>
                      <a:pt x="5738" y="0"/>
                    </a:moveTo>
                    <a:cubicBezTo>
                      <a:pt x="5638" y="0"/>
                      <a:pt x="5538" y="50"/>
                      <a:pt x="5500" y="166"/>
                    </a:cubicBezTo>
                    <a:cubicBezTo>
                      <a:pt x="4421" y="3207"/>
                      <a:pt x="3080" y="6150"/>
                      <a:pt x="2132" y="9223"/>
                    </a:cubicBezTo>
                    <a:cubicBezTo>
                      <a:pt x="1184" y="12297"/>
                      <a:pt x="824" y="15600"/>
                      <a:pt x="39" y="18739"/>
                    </a:cubicBezTo>
                    <a:cubicBezTo>
                      <a:pt x="0" y="18934"/>
                      <a:pt x="159" y="19059"/>
                      <a:pt x="307" y="19059"/>
                    </a:cubicBezTo>
                    <a:cubicBezTo>
                      <a:pt x="408" y="19059"/>
                      <a:pt x="503" y="19001"/>
                      <a:pt x="530" y="18869"/>
                    </a:cubicBezTo>
                    <a:cubicBezTo>
                      <a:pt x="1314" y="15730"/>
                      <a:pt x="1674" y="12460"/>
                      <a:pt x="2622" y="9354"/>
                    </a:cubicBezTo>
                    <a:cubicBezTo>
                      <a:pt x="3571" y="6215"/>
                      <a:pt x="4911" y="3338"/>
                      <a:pt x="5990" y="297"/>
                    </a:cubicBezTo>
                    <a:cubicBezTo>
                      <a:pt x="6050" y="118"/>
                      <a:pt x="5893" y="0"/>
                      <a:pt x="57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" name="Google Shape;396;p22"/>
              <p:cNvSpPr/>
              <p:nvPr/>
            </p:nvSpPr>
            <p:spPr>
              <a:xfrm>
                <a:off x="3965050" y="3140425"/>
                <a:ext cx="445450" cy="274450"/>
              </a:xfrm>
              <a:custGeom>
                <a:avLst/>
                <a:gdLst/>
                <a:ahLst/>
                <a:cxnLst/>
                <a:rect l="l" t="t" r="r" b="b"/>
                <a:pathLst>
                  <a:path w="17818" h="10978" extrusionOk="0">
                    <a:moveTo>
                      <a:pt x="17458" y="1"/>
                    </a:moveTo>
                    <a:cubicBezTo>
                      <a:pt x="17412" y="1"/>
                      <a:pt x="17363" y="15"/>
                      <a:pt x="17312" y="49"/>
                    </a:cubicBezTo>
                    <a:cubicBezTo>
                      <a:pt x="14467" y="1782"/>
                      <a:pt x="11165" y="2501"/>
                      <a:pt x="8189" y="4005"/>
                    </a:cubicBezTo>
                    <a:cubicBezTo>
                      <a:pt x="5116" y="5575"/>
                      <a:pt x="2565" y="8093"/>
                      <a:pt x="178" y="10545"/>
                    </a:cubicBezTo>
                    <a:cubicBezTo>
                      <a:pt x="1" y="10722"/>
                      <a:pt x="177" y="10978"/>
                      <a:pt x="371" y="10978"/>
                    </a:cubicBezTo>
                    <a:cubicBezTo>
                      <a:pt x="428" y="10978"/>
                      <a:pt x="486" y="10956"/>
                      <a:pt x="538" y="10905"/>
                    </a:cubicBezTo>
                    <a:lnTo>
                      <a:pt x="538" y="10872"/>
                    </a:lnTo>
                    <a:cubicBezTo>
                      <a:pt x="2925" y="8420"/>
                      <a:pt x="5508" y="5902"/>
                      <a:pt x="8582" y="4365"/>
                    </a:cubicBezTo>
                    <a:cubicBezTo>
                      <a:pt x="11525" y="2894"/>
                      <a:pt x="14762" y="2207"/>
                      <a:pt x="17574" y="474"/>
                    </a:cubicBezTo>
                    <a:cubicBezTo>
                      <a:pt x="17818" y="338"/>
                      <a:pt x="17680" y="1"/>
                      <a:pt x="1745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" name="Google Shape;397;p22"/>
              <p:cNvSpPr/>
              <p:nvPr/>
            </p:nvSpPr>
            <p:spPr>
              <a:xfrm>
                <a:off x="4128250" y="2933175"/>
                <a:ext cx="111725" cy="258175"/>
              </a:xfrm>
              <a:custGeom>
                <a:avLst/>
                <a:gdLst/>
                <a:ahLst/>
                <a:cxnLst/>
                <a:rect l="l" t="t" r="r" b="b"/>
                <a:pathLst>
                  <a:path w="4469" h="10327" extrusionOk="0">
                    <a:moveTo>
                      <a:pt x="4136" y="0"/>
                    </a:moveTo>
                    <a:cubicBezTo>
                      <a:pt x="4036" y="0"/>
                      <a:pt x="3943" y="51"/>
                      <a:pt x="3917" y="164"/>
                    </a:cubicBezTo>
                    <a:cubicBezTo>
                      <a:pt x="3394" y="1799"/>
                      <a:pt x="2283" y="3205"/>
                      <a:pt x="1531" y="4742"/>
                    </a:cubicBezTo>
                    <a:cubicBezTo>
                      <a:pt x="713" y="6410"/>
                      <a:pt x="550" y="8241"/>
                      <a:pt x="59" y="10007"/>
                    </a:cubicBezTo>
                    <a:cubicBezTo>
                      <a:pt x="1" y="10201"/>
                      <a:pt x="151" y="10327"/>
                      <a:pt x="303" y="10327"/>
                    </a:cubicBezTo>
                    <a:cubicBezTo>
                      <a:pt x="406" y="10327"/>
                      <a:pt x="510" y="10269"/>
                      <a:pt x="550" y="10137"/>
                    </a:cubicBezTo>
                    <a:cubicBezTo>
                      <a:pt x="1073" y="8306"/>
                      <a:pt x="1236" y="6410"/>
                      <a:pt x="2119" y="4709"/>
                    </a:cubicBezTo>
                    <a:cubicBezTo>
                      <a:pt x="2904" y="3238"/>
                      <a:pt x="3885" y="1897"/>
                      <a:pt x="4408" y="328"/>
                    </a:cubicBezTo>
                    <a:cubicBezTo>
                      <a:pt x="4468" y="127"/>
                      <a:pt x="4294" y="0"/>
                      <a:pt x="41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" name="Google Shape;398;p22"/>
              <p:cNvSpPr/>
              <p:nvPr/>
            </p:nvSpPr>
            <p:spPr>
              <a:xfrm>
                <a:off x="4235825" y="3062775"/>
                <a:ext cx="200150" cy="52475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2099" extrusionOk="0">
                    <a:moveTo>
                      <a:pt x="7659" y="1"/>
                    </a:moveTo>
                    <a:cubicBezTo>
                      <a:pt x="7617" y="1"/>
                      <a:pt x="7572" y="15"/>
                      <a:pt x="7527" y="49"/>
                    </a:cubicBezTo>
                    <a:cubicBezTo>
                      <a:pt x="6481" y="670"/>
                      <a:pt x="5337" y="1128"/>
                      <a:pt x="4160" y="1357"/>
                    </a:cubicBezTo>
                    <a:cubicBezTo>
                      <a:pt x="3611" y="1473"/>
                      <a:pt x="2935" y="1598"/>
                      <a:pt x="2279" y="1598"/>
                    </a:cubicBezTo>
                    <a:cubicBezTo>
                      <a:pt x="1645" y="1598"/>
                      <a:pt x="1029" y="1481"/>
                      <a:pt x="563" y="1128"/>
                    </a:cubicBezTo>
                    <a:cubicBezTo>
                      <a:pt x="504" y="1076"/>
                      <a:pt x="440" y="1054"/>
                      <a:pt x="379" y="1054"/>
                    </a:cubicBezTo>
                    <a:cubicBezTo>
                      <a:pt x="171" y="1054"/>
                      <a:pt x="0" y="1310"/>
                      <a:pt x="203" y="1487"/>
                    </a:cubicBezTo>
                    <a:cubicBezTo>
                      <a:pt x="796" y="1950"/>
                      <a:pt x="1546" y="2099"/>
                      <a:pt x="2304" y="2099"/>
                    </a:cubicBezTo>
                    <a:cubicBezTo>
                      <a:pt x="2885" y="2099"/>
                      <a:pt x="3471" y="2012"/>
                      <a:pt x="3996" y="1912"/>
                    </a:cubicBezTo>
                    <a:cubicBezTo>
                      <a:pt x="5337" y="1683"/>
                      <a:pt x="6645" y="1193"/>
                      <a:pt x="7789" y="474"/>
                    </a:cubicBezTo>
                    <a:cubicBezTo>
                      <a:pt x="8006" y="338"/>
                      <a:pt x="7863" y="1"/>
                      <a:pt x="765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" name="Google Shape;399;p22"/>
              <p:cNvSpPr/>
              <p:nvPr/>
            </p:nvSpPr>
            <p:spPr>
              <a:xfrm>
                <a:off x="4285700" y="2902300"/>
                <a:ext cx="70900" cy="150900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6036" extrusionOk="0">
                    <a:moveTo>
                      <a:pt x="2491" y="0"/>
                    </a:moveTo>
                    <a:cubicBezTo>
                      <a:pt x="2434" y="0"/>
                      <a:pt x="2376" y="27"/>
                      <a:pt x="2328" y="91"/>
                    </a:cubicBezTo>
                    <a:cubicBezTo>
                      <a:pt x="1641" y="876"/>
                      <a:pt x="1118" y="1792"/>
                      <a:pt x="759" y="2740"/>
                    </a:cubicBezTo>
                    <a:cubicBezTo>
                      <a:pt x="432" y="3721"/>
                      <a:pt x="170" y="4702"/>
                      <a:pt x="39" y="5716"/>
                    </a:cubicBezTo>
                    <a:cubicBezTo>
                      <a:pt x="0" y="5910"/>
                      <a:pt x="159" y="6036"/>
                      <a:pt x="307" y="6036"/>
                    </a:cubicBezTo>
                    <a:cubicBezTo>
                      <a:pt x="408" y="6036"/>
                      <a:pt x="503" y="5978"/>
                      <a:pt x="530" y="5846"/>
                    </a:cubicBezTo>
                    <a:cubicBezTo>
                      <a:pt x="857" y="3884"/>
                      <a:pt x="1380" y="1988"/>
                      <a:pt x="2688" y="451"/>
                    </a:cubicBezTo>
                    <a:cubicBezTo>
                      <a:pt x="2836" y="254"/>
                      <a:pt x="2667" y="0"/>
                      <a:pt x="24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22"/>
              <p:cNvSpPr/>
              <p:nvPr/>
            </p:nvSpPr>
            <p:spPr>
              <a:xfrm>
                <a:off x="4068400" y="2918450"/>
                <a:ext cx="58050" cy="450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800" extrusionOk="0">
                    <a:moveTo>
                      <a:pt x="1208" y="1"/>
                    </a:moveTo>
                    <a:cubicBezTo>
                      <a:pt x="1198" y="1"/>
                      <a:pt x="1188" y="1"/>
                      <a:pt x="1178" y="1"/>
                    </a:cubicBezTo>
                    <a:cubicBezTo>
                      <a:pt x="1" y="1"/>
                      <a:pt x="33" y="1800"/>
                      <a:pt x="1178" y="1800"/>
                    </a:cubicBezTo>
                    <a:cubicBezTo>
                      <a:pt x="2280" y="1767"/>
                      <a:pt x="2322" y="1"/>
                      <a:pt x="12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22"/>
              <p:cNvSpPr/>
              <p:nvPr/>
            </p:nvSpPr>
            <p:spPr>
              <a:xfrm>
                <a:off x="4202475" y="2907850"/>
                <a:ext cx="58050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99" extrusionOk="0">
                    <a:moveTo>
                      <a:pt x="1177" y="0"/>
                    </a:moveTo>
                    <a:cubicBezTo>
                      <a:pt x="0" y="0"/>
                      <a:pt x="33" y="1799"/>
                      <a:pt x="1177" y="1799"/>
                    </a:cubicBezTo>
                    <a:cubicBezTo>
                      <a:pt x="2322" y="1799"/>
                      <a:pt x="2322" y="0"/>
                      <a:pt x="11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22"/>
              <p:cNvSpPr/>
              <p:nvPr/>
            </p:nvSpPr>
            <p:spPr>
              <a:xfrm>
                <a:off x="4312850" y="2879575"/>
                <a:ext cx="67125" cy="48750"/>
              </a:xfrm>
              <a:custGeom>
                <a:avLst/>
                <a:gdLst/>
                <a:ahLst/>
                <a:cxnLst/>
                <a:rect l="l" t="t" r="r" b="b"/>
                <a:pathLst>
                  <a:path w="2685" h="1950" extrusionOk="0">
                    <a:moveTo>
                      <a:pt x="1299" y="1"/>
                    </a:moveTo>
                    <a:cubicBezTo>
                      <a:pt x="601" y="1"/>
                      <a:pt x="1" y="904"/>
                      <a:pt x="653" y="1556"/>
                    </a:cubicBezTo>
                    <a:lnTo>
                      <a:pt x="784" y="1687"/>
                    </a:lnTo>
                    <a:cubicBezTo>
                      <a:pt x="976" y="1872"/>
                      <a:pt x="1189" y="1950"/>
                      <a:pt x="1392" y="1950"/>
                    </a:cubicBezTo>
                    <a:cubicBezTo>
                      <a:pt x="2089" y="1950"/>
                      <a:pt x="2685" y="1037"/>
                      <a:pt x="2027" y="379"/>
                    </a:cubicBezTo>
                    <a:lnTo>
                      <a:pt x="1929" y="281"/>
                    </a:lnTo>
                    <a:cubicBezTo>
                      <a:pt x="1731" y="83"/>
                      <a:pt x="1511" y="1"/>
                      <a:pt x="12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22"/>
              <p:cNvSpPr/>
              <p:nvPr/>
            </p:nvSpPr>
            <p:spPr>
              <a:xfrm>
                <a:off x="4352875" y="2969150"/>
                <a:ext cx="58075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3" h="1799" extrusionOk="0">
                    <a:moveTo>
                      <a:pt x="1145" y="1"/>
                    </a:moveTo>
                    <a:cubicBezTo>
                      <a:pt x="1" y="1"/>
                      <a:pt x="1" y="1799"/>
                      <a:pt x="1145" y="1799"/>
                    </a:cubicBezTo>
                    <a:cubicBezTo>
                      <a:pt x="2290" y="1799"/>
                      <a:pt x="2322" y="1"/>
                      <a:pt x="114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22"/>
              <p:cNvSpPr/>
              <p:nvPr/>
            </p:nvSpPr>
            <p:spPr>
              <a:xfrm>
                <a:off x="4407100" y="3037800"/>
                <a:ext cx="5780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12" h="1768" extrusionOk="0">
                    <a:moveTo>
                      <a:pt x="1198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7" y="1767"/>
                      <a:pt x="1167" y="1767"/>
                    </a:cubicBezTo>
                    <a:cubicBezTo>
                      <a:pt x="2301" y="1767"/>
                      <a:pt x="2311" y="1"/>
                      <a:pt x="11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22"/>
              <p:cNvSpPr/>
              <p:nvPr/>
            </p:nvSpPr>
            <p:spPr>
              <a:xfrm>
                <a:off x="4375225" y="3127725"/>
                <a:ext cx="583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1768" extrusionOk="0">
                    <a:moveTo>
                      <a:pt x="1197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6" y="1767"/>
                      <a:pt x="1167" y="1767"/>
                    </a:cubicBezTo>
                    <a:cubicBezTo>
                      <a:pt x="2333" y="1767"/>
                      <a:pt x="2312" y="1"/>
                      <a:pt x="119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" name="Google Shape;406;p22"/>
              <p:cNvSpPr/>
              <p:nvPr/>
            </p:nvSpPr>
            <p:spPr>
              <a:xfrm>
                <a:off x="4267050" y="3027175"/>
                <a:ext cx="580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68" extrusionOk="0">
                    <a:moveTo>
                      <a:pt x="1176" y="1"/>
                    </a:moveTo>
                    <a:cubicBezTo>
                      <a:pt x="1166" y="1"/>
                      <a:pt x="1155" y="1"/>
                      <a:pt x="1145" y="1"/>
                    </a:cubicBezTo>
                    <a:cubicBezTo>
                      <a:pt x="11" y="1"/>
                      <a:pt x="0" y="1767"/>
                      <a:pt x="1114" y="1767"/>
                    </a:cubicBezTo>
                    <a:cubicBezTo>
                      <a:pt x="1124" y="1767"/>
                      <a:pt x="1135" y="1767"/>
                      <a:pt x="1145" y="1767"/>
                    </a:cubicBezTo>
                    <a:cubicBezTo>
                      <a:pt x="2279" y="1767"/>
                      <a:pt x="2321" y="1"/>
                      <a:pt x="11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7" name="Google Shape;407;p22"/>
            <p:cNvGrpSpPr/>
            <p:nvPr/>
          </p:nvGrpSpPr>
          <p:grpSpPr>
            <a:xfrm>
              <a:off x="743200" y="2185888"/>
              <a:ext cx="113650" cy="99750"/>
              <a:chOff x="5042000" y="1255775"/>
              <a:chExt cx="113650" cy="99750"/>
            </a:xfrm>
          </p:grpSpPr>
          <p:sp>
            <p:nvSpPr>
              <p:cNvPr id="408" name="Google Shape;408;p22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22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2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11" name="Google Shape;411;p22"/>
            <p:cNvGrpSpPr/>
            <p:nvPr/>
          </p:nvGrpSpPr>
          <p:grpSpPr>
            <a:xfrm>
              <a:off x="1198625" y="2537138"/>
              <a:ext cx="113650" cy="99750"/>
              <a:chOff x="5042000" y="1255775"/>
              <a:chExt cx="113650" cy="99750"/>
            </a:xfrm>
          </p:grpSpPr>
          <p:sp>
            <p:nvSpPr>
              <p:cNvPr id="412" name="Google Shape;412;p22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22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" name="Google Shape;414;p22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15" name="Google Shape;415;p22"/>
          <p:cNvGrpSpPr/>
          <p:nvPr/>
        </p:nvGrpSpPr>
        <p:grpSpPr>
          <a:xfrm>
            <a:off x="7639303" y="2819375"/>
            <a:ext cx="1887256" cy="2550233"/>
            <a:chOff x="7679181" y="1254957"/>
            <a:chExt cx="1920480" cy="2595128"/>
          </a:xfrm>
        </p:grpSpPr>
        <p:grpSp>
          <p:nvGrpSpPr>
            <p:cNvPr id="416" name="Google Shape;416;p22"/>
            <p:cNvGrpSpPr/>
            <p:nvPr/>
          </p:nvGrpSpPr>
          <p:grpSpPr>
            <a:xfrm rot="-7760581">
              <a:off x="7904694" y="2312488"/>
              <a:ext cx="1194199" cy="1148422"/>
              <a:chOff x="4531600" y="1944475"/>
              <a:chExt cx="956750" cy="920075"/>
            </a:xfrm>
          </p:grpSpPr>
          <p:sp>
            <p:nvSpPr>
              <p:cNvPr id="417" name="Google Shape;417;p22"/>
              <p:cNvSpPr/>
              <p:nvPr/>
            </p:nvSpPr>
            <p:spPr>
              <a:xfrm>
                <a:off x="4531600" y="1944475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" name="Google Shape;418;p22"/>
              <p:cNvSpPr/>
              <p:nvPr/>
            </p:nvSpPr>
            <p:spPr>
              <a:xfrm>
                <a:off x="4656300" y="2089375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" name="Google Shape;419;p22"/>
              <p:cNvSpPr/>
              <p:nvPr/>
            </p:nvSpPr>
            <p:spPr>
              <a:xfrm>
                <a:off x="4720725" y="2518075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" name="Google Shape;420;p22"/>
              <p:cNvSpPr/>
              <p:nvPr/>
            </p:nvSpPr>
            <p:spPr>
              <a:xfrm>
                <a:off x="4845150" y="2336650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421;p22"/>
              <p:cNvSpPr/>
              <p:nvPr/>
            </p:nvSpPr>
            <p:spPr>
              <a:xfrm>
                <a:off x="5001125" y="2227300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" name="Google Shape;422;p22"/>
              <p:cNvSpPr/>
              <p:nvPr/>
            </p:nvSpPr>
            <p:spPr>
              <a:xfrm>
                <a:off x="5113925" y="2118350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23" name="Google Shape;423;p22"/>
            <p:cNvSpPr/>
            <p:nvPr/>
          </p:nvSpPr>
          <p:spPr>
            <a:xfrm rot="-7184061" flipH="1">
              <a:off x="8293638" y="2547759"/>
              <a:ext cx="570952" cy="1409716"/>
            </a:xfrm>
            <a:custGeom>
              <a:avLst/>
              <a:gdLst/>
              <a:ahLst/>
              <a:cxnLst/>
              <a:rect l="l" t="t" r="r" b="b"/>
              <a:pathLst>
                <a:path w="10922" h="26966" extrusionOk="0">
                  <a:moveTo>
                    <a:pt x="2600" y="0"/>
                  </a:moveTo>
                  <a:cubicBezTo>
                    <a:pt x="2346" y="0"/>
                    <a:pt x="2086" y="76"/>
                    <a:pt x="1832" y="253"/>
                  </a:cubicBezTo>
                  <a:cubicBezTo>
                    <a:pt x="1" y="1528"/>
                    <a:pt x="3401" y="5223"/>
                    <a:pt x="4513" y="6139"/>
                  </a:cubicBezTo>
                  <a:cubicBezTo>
                    <a:pt x="4546" y="6139"/>
                    <a:pt x="4546" y="6171"/>
                    <a:pt x="4578" y="6171"/>
                  </a:cubicBezTo>
                  <a:cubicBezTo>
                    <a:pt x="4905" y="7152"/>
                    <a:pt x="5232" y="8133"/>
                    <a:pt x="5494" y="9114"/>
                  </a:cubicBezTo>
                  <a:cubicBezTo>
                    <a:pt x="4685" y="8044"/>
                    <a:pt x="3272" y="6495"/>
                    <a:pt x="2169" y="6495"/>
                  </a:cubicBezTo>
                  <a:cubicBezTo>
                    <a:pt x="1890" y="6495"/>
                    <a:pt x="1631" y="6594"/>
                    <a:pt x="1407" y="6825"/>
                  </a:cubicBezTo>
                  <a:cubicBezTo>
                    <a:pt x="622" y="7675"/>
                    <a:pt x="1374" y="8820"/>
                    <a:pt x="2126" y="9278"/>
                  </a:cubicBezTo>
                  <a:cubicBezTo>
                    <a:pt x="3238" y="9932"/>
                    <a:pt x="4448" y="10389"/>
                    <a:pt x="5690" y="10618"/>
                  </a:cubicBezTo>
                  <a:lnTo>
                    <a:pt x="5886" y="10618"/>
                  </a:lnTo>
                  <a:cubicBezTo>
                    <a:pt x="6213" y="11992"/>
                    <a:pt x="6442" y="13430"/>
                    <a:pt x="6540" y="14869"/>
                  </a:cubicBezTo>
                  <a:lnTo>
                    <a:pt x="6540" y="14934"/>
                  </a:lnTo>
                  <a:cubicBezTo>
                    <a:pt x="6030" y="14012"/>
                    <a:pt x="5268" y="12800"/>
                    <a:pt x="4561" y="12800"/>
                  </a:cubicBezTo>
                  <a:cubicBezTo>
                    <a:pt x="4316" y="12800"/>
                    <a:pt x="4078" y="12946"/>
                    <a:pt x="3859" y="13299"/>
                  </a:cubicBezTo>
                  <a:cubicBezTo>
                    <a:pt x="3009" y="14705"/>
                    <a:pt x="5494" y="16177"/>
                    <a:pt x="6508" y="16798"/>
                  </a:cubicBezTo>
                  <a:cubicBezTo>
                    <a:pt x="6475" y="17648"/>
                    <a:pt x="6410" y="18498"/>
                    <a:pt x="6279" y="19316"/>
                  </a:cubicBezTo>
                  <a:cubicBezTo>
                    <a:pt x="6246" y="18858"/>
                    <a:pt x="6115" y="18400"/>
                    <a:pt x="5854" y="18008"/>
                  </a:cubicBezTo>
                  <a:cubicBezTo>
                    <a:pt x="5664" y="17734"/>
                    <a:pt x="5215" y="17486"/>
                    <a:pt x="4824" y="17486"/>
                  </a:cubicBezTo>
                  <a:cubicBezTo>
                    <a:pt x="4609" y="17486"/>
                    <a:pt x="4412" y="17561"/>
                    <a:pt x="4284" y="17746"/>
                  </a:cubicBezTo>
                  <a:cubicBezTo>
                    <a:pt x="3892" y="18270"/>
                    <a:pt x="4415" y="19054"/>
                    <a:pt x="4677" y="19512"/>
                  </a:cubicBezTo>
                  <a:cubicBezTo>
                    <a:pt x="5004" y="20068"/>
                    <a:pt x="5429" y="20591"/>
                    <a:pt x="5886" y="21049"/>
                  </a:cubicBezTo>
                  <a:cubicBezTo>
                    <a:pt x="5919" y="21049"/>
                    <a:pt x="5952" y="21082"/>
                    <a:pt x="6017" y="21082"/>
                  </a:cubicBezTo>
                  <a:cubicBezTo>
                    <a:pt x="5658" y="22913"/>
                    <a:pt x="5200" y="24744"/>
                    <a:pt x="4807" y="26608"/>
                  </a:cubicBezTo>
                  <a:cubicBezTo>
                    <a:pt x="4769" y="26821"/>
                    <a:pt x="4949" y="26966"/>
                    <a:pt x="5122" y="26966"/>
                  </a:cubicBezTo>
                  <a:cubicBezTo>
                    <a:pt x="5241" y="26966"/>
                    <a:pt x="5356" y="26898"/>
                    <a:pt x="5396" y="26738"/>
                  </a:cubicBezTo>
                  <a:cubicBezTo>
                    <a:pt x="5952" y="24090"/>
                    <a:pt x="6704" y="21441"/>
                    <a:pt x="7031" y="18760"/>
                  </a:cubicBezTo>
                  <a:cubicBezTo>
                    <a:pt x="7069" y="18798"/>
                    <a:pt x="7119" y="18814"/>
                    <a:pt x="7173" y="18814"/>
                  </a:cubicBezTo>
                  <a:cubicBezTo>
                    <a:pt x="7211" y="18814"/>
                    <a:pt x="7252" y="18806"/>
                    <a:pt x="7292" y="18793"/>
                  </a:cubicBezTo>
                  <a:cubicBezTo>
                    <a:pt x="8110" y="18466"/>
                    <a:pt x="10889" y="18400"/>
                    <a:pt x="10399" y="16896"/>
                  </a:cubicBezTo>
                  <a:cubicBezTo>
                    <a:pt x="10239" y="16347"/>
                    <a:pt x="9726" y="16022"/>
                    <a:pt x="9198" y="16022"/>
                  </a:cubicBezTo>
                  <a:cubicBezTo>
                    <a:pt x="8971" y="16022"/>
                    <a:pt x="8741" y="16082"/>
                    <a:pt x="8535" y="16210"/>
                  </a:cubicBezTo>
                  <a:cubicBezTo>
                    <a:pt x="8012" y="16537"/>
                    <a:pt x="7521" y="16962"/>
                    <a:pt x="7129" y="17452"/>
                  </a:cubicBezTo>
                  <a:cubicBezTo>
                    <a:pt x="7194" y="16602"/>
                    <a:pt x="7194" y="15752"/>
                    <a:pt x="7129" y="14902"/>
                  </a:cubicBezTo>
                  <a:cubicBezTo>
                    <a:pt x="7129" y="14640"/>
                    <a:pt x="7096" y="14379"/>
                    <a:pt x="7064" y="14150"/>
                  </a:cubicBezTo>
                  <a:lnTo>
                    <a:pt x="7096" y="14150"/>
                  </a:lnTo>
                  <a:cubicBezTo>
                    <a:pt x="8470" y="13757"/>
                    <a:pt x="10922" y="9735"/>
                    <a:pt x="8698" y="9081"/>
                  </a:cubicBezTo>
                  <a:cubicBezTo>
                    <a:pt x="8628" y="9063"/>
                    <a:pt x="8560" y="9054"/>
                    <a:pt x="8494" y="9054"/>
                  </a:cubicBezTo>
                  <a:cubicBezTo>
                    <a:pt x="7518" y="9054"/>
                    <a:pt x="7018" y="11008"/>
                    <a:pt x="6835" y="12417"/>
                  </a:cubicBezTo>
                  <a:cubicBezTo>
                    <a:pt x="6671" y="11370"/>
                    <a:pt x="6442" y="10357"/>
                    <a:pt x="6181" y="9343"/>
                  </a:cubicBezTo>
                  <a:cubicBezTo>
                    <a:pt x="7096" y="8689"/>
                    <a:pt x="9156" y="4896"/>
                    <a:pt x="7064" y="4504"/>
                  </a:cubicBezTo>
                  <a:cubicBezTo>
                    <a:pt x="7008" y="4494"/>
                    <a:pt x="6955" y="4489"/>
                    <a:pt x="6903" y="4489"/>
                  </a:cubicBezTo>
                  <a:cubicBezTo>
                    <a:pt x="5920" y="4489"/>
                    <a:pt x="5625" y="6209"/>
                    <a:pt x="5625" y="7545"/>
                  </a:cubicBezTo>
                  <a:cubicBezTo>
                    <a:pt x="5461" y="6989"/>
                    <a:pt x="5298" y="6433"/>
                    <a:pt x="5102" y="5877"/>
                  </a:cubicBezTo>
                  <a:cubicBezTo>
                    <a:pt x="5232" y="4438"/>
                    <a:pt x="5134" y="2803"/>
                    <a:pt x="4513" y="1495"/>
                  </a:cubicBezTo>
                  <a:cubicBezTo>
                    <a:pt x="4188" y="796"/>
                    <a:pt x="3424" y="0"/>
                    <a:pt x="260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24" name="Google Shape;424;p22"/>
            <p:cNvGrpSpPr/>
            <p:nvPr/>
          </p:nvGrpSpPr>
          <p:grpSpPr>
            <a:xfrm rot="-1110331">
              <a:off x="8152884" y="1407056"/>
              <a:ext cx="1221803" cy="1616571"/>
              <a:chOff x="5908250" y="536500"/>
              <a:chExt cx="793200" cy="1049550"/>
            </a:xfrm>
          </p:grpSpPr>
          <p:sp>
            <p:nvSpPr>
              <p:cNvPr id="425" name="Google Shape;425;p22"/>
              <p:cNvSpPr/>
              <p:nvPr/>
            </p:nvSpPr>
            <p:spPr>
              <a:xfrm>
                <a:off x="5908250" y="536500"/>
                <a:ext cx="793200" cy="1049550"/>
              </a:xfrm>
              <a:custGeom>
                <a:avLst/>
                <a:gdLst/>
                <a:ahLst/>
                <a:cxnLst/>
                <a:rect l="l" t="t" r="r" b="b"/>
                <a:pathLst>
                  <a:path w="31728" h="41982" extrusionOk="0">
                    <a:moveTo>
                      <a:pt x="16927" y="1"/>
                    </a:moveTo>
                    <a:cubicBezTo>
                      <a:pt x="14310" y="1"/>
                      <a:pt x="14505" y="9137"/>
                      <a:pt x="14267" y="10624"/>
                    </a:cubicBezTo>
                    <a:cubicBezTo>
                      <a:pt x="13167" y="10204"/>
                      <a:pt x="9799" y="4873"/>
                      <a:pt x="8369" y="4873"/>
                    </a:cubicBezTo>
                    <a:cubicBezTo>
                      <a:pt x="8015" y="4873"/>
                      <a:pt x="7779" y="5201"/>
                      <a:pt x="7727" y="6013"/>
                    </a:cubicBezTo>
                    <a:cubicBezTo>
                      <a:pt x="7466" y="9545"/>
                      <a:pt x="15346" y="11441"/>
                      <a:pt x="13711" y="14711"/>
                    </a:cubicBezTo>
                    <a:cubicBezTo>
                      <a:pt x="12345" y="14122"/>
                      <a:pt x="7296" y="10563"/>
                      <a:pt x="4983" y="10563"/>
                    </a:cubicBezTo>
                    <a:cubicBezTo>
                      <a:pt x="4085" y="10563"/>
                      <a:pt x="3600" y="11099"/>
                      <a:pt x="3902" y="12553"/>
                    </a:cubicBezTo>
                    <a:cubicBezTo>
                      <a:pt x="5013" y="16346"/>
                      <a:pt x="14103" y="15528"/>
                      <a:pt x="13809" y="19910"/>
                    </a:cubicBezTo>
                    <a:cubicBezTo>
                      <a:pt x="13768" y="19916"/>
                      <a:pt x="13722" y="19918"/>
                      <a:pt x="13670" y="19918"/>
                    </a:cubicBezTo>
                    <a:cubicBezTo>
                      <a:pt x="12037" y="19918"/>
                      <a:pt x="5249" y="17155"/>
                      <a:pt x="2063" y="17155"/>
                    </a:cubicBezTo>
                    <a:cubicBezTo>
                      <a:pt x="704" y="17155"/>
                      <a:pt x="0" y="17657"/>
                      <a:pt x="632" y="19092"/>
                    </a:cubicBezTo>
                    <a:cubicBezTo>
                      <a:pt x="1743" y="21545"/>
                      <a:pt x="14398" y="21643"/>
                      <a:pt x="13711" y="22362"/>
                    </a:cubicBezTo>
                    <a:cubicBezTo>
                      <a:pt x="13307" y="24200"/>
                      <a:pt x="11759" y="24661"/>
                      <a:pt x="9950" y="24661"/>
                    </a:cubicBezTo>
                    <a:cubicBezTo>
                      <a:pt x="8135" y="24661"/>
                      <a:pt x="6057" y="24197"/>
                      <a:pt x="4610" y="24197"/>
                    </a:cubicBezTo>
                    <a:cubicBezTo>
                      <a:pt x="3651" y="24197"/>
                      <a:pt x="2969" y="24400"/>
                      <a:pt x="2823" y="25076"/>
                    </a:cubicBezTo>
                    <a:cubicBezTo>
                      <a:pt x="2289" y="26806"/>
                      <a:pt x="5980" y="27434"/>
                      <a:pt x="9589" y="27434"/>
                    </a:cubicBezTo>
                    <a:cubicBezTo>
                      <a:pt x="11506" y="27434"/>
                      <a:pt x="13401" y="27256"/>
                      <a:pt x="14627" y="26973"/>
                    </a:cubicBezTo>
                    <a:cubicBezTo>
                      <a:pt x="16262" y="32695"/>
                      <a:pt x="18910" y="39529"/>
                      <a:pt x="24894" y="41981"/>
                    </a:cubicBezTo>
                    <a:lnTo>
                      <a:pt x="28164" y="39496"/>
                    </a:lnTo>
                    <a:cubicBezTo>
                      <a:pt x="21559" y="36226"/>
                      <a:pt x="18027" y="32695"/>
                      <a:pt x="16425" y="26842"/>
                    </a:cubicBezTo>
                    <a:cubicBezTo>
                      <a:pt x="18060" y="26842"/>
                      <a:pt x="31728" y="25894"/>
                      <a:pt x="27346" y="22330"/>
                    </a:cubicBezTo>
                    <a:cubicBezTo>
                      <a:pt x="27084" y="22100"/>
                      <a:pt x="26717" y="22004"/>
                      <a:pt x="26273" y="22004"/>
                    </a:cubicBezTo>
                    <a:cubicBezTo>
                      <a:pt x="24057" y="22004"/>
                      <a:pt x="19940" y="24391"/>
                      <a:pt x="17594" y="24391"/>
                    </a:cubicBezTo>
                    <a:cubicBezTo>
                      <a:pt x="16535" y="24391"/>
                      <a:pt x="15836" y="23905"/>
                      <a:pt x="15836" y="22493"/>
                    </a:cubicBezTo>
                    <a:cubicBezTo>
                      <a:pt x="18550" y="22493"/>
                      <a:pt x="27902" y="21806"/>
                      <a:pt x="28720" y="18537"/>
                    </a:cubicBezTo>
                    <a:cubicBezTo>
                      <a:pt x="28911" y="17448"/>
                      <a:pt x="28425" y="17049"/>
                      <a:pt x="27540" y="17049"/>
                    </a:cubicBezTo>
                    <a:cubicBezTo>
                      <a:pt x="25129" y="17049"/>
                      <a:pt x="19759" y="20008"/>
                      <a:pt x="17091" y="20008"/>
                    </a:cubicBezTo>
                    <a:cubicBezTo>
                      <a:pt x="16563" y="20008"/>
                      <a:pt x="16142" y="19892"/>
                      <a:pt x="15869" y="19616"/>
                    </a:cubicBezTo>
                    <a:cubicBezTo>
                      <a:pt x="13678" y="17458"/>
                      <a:pt x="26790" y="15790"/>
                      <a:pt x="27608" y="13076"/>
                    </a:cubicBezTo>
                    <a:cubicBezTo>
                      <a:pt x="27785" y="12367"/>
                      <a:pt x="27461" y="12094"/>
                      <a:pt x="26817" y="12094"/>
                    </a:cubicBezTo>
                    <a:cubicBezTo>
                      <a:pt x="24684" y="12094"/>
                      <a:pt x="19040" y="15082"/>
                      <a:pt x="16481" y="15082"/>
                    </a:cubicBezTo>
                    <a:cubicBezTo>
                      <a:pt x="16250" y="15082"/>
                      <a:pt x="16045" y="15058"/>
                      <a:pt x="15869" y="15005"/>
                    </a:cubicBezTo>
                    <a:cubicBezTo>
                      <a:pt x="18027" y="12814"/>
                      <a:pt x="27085" y="9414"/>
                      <a:pt x="26790" y="7648"/>
                    </a:cubicBezTo>
                    <a:cubicBezTo>
                      <a:pt x="26596" y="6354"/>
                      <a:pt x="26049" y="5850"/>
                      <a:pt x="25301" y="5850"/>
                    </a:cubicBezTo>
                    <a:cubicBezTo>
                      <a:pt x="22780" y="5850"/>
                      <a:pt x="17980" y="11568"/>
                      <a:pt x="16719" y="11997"/>
                    </a:cubicBezTo>
                    <a:cubicBezTo>
                      <a:pt x="16719" y="9806"/>
                      <a:pt x="20545" y="1926"/>
                      <a:pt x="17798" y="291"/>
                    </a:cubicBezTo>
                    <a:cubicBezTo>
                      <a:pt x="17478" y="92"/>
                      <a:pt x="17188" y="1"/>
                      <a:pt x="1692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" name="Google Shape;426;p22"/>
              <p:cNvSpPr/>
              <p:nvPr/>
            </p:nvSpPr>
            <p:spPr>
              <a:xfrm>
                <a:off x="6264900" y="578275"/>
                <a:ext cx="308550" cy="982625"/>
              </a:xfrm>
              <a:custGeom>
                <a:avLst/>
                <a:gdLst/>
                <a:ahLst/>
                <a:cxnLst/>
                <a:rect l="l" t="t" r="r" b="b"/>
                <a:pathLst>
                  <a:path w="12342" h="39305" extrusionOk="0">
                    <a:moveTo>
                      <a:pt x="2381" y="0"/>
                    </a:moveTo>
                    <a:cubicBezTo>
                      <a:pt x="2281" y="0"/>
                      <a:pt x="2185" y="57"/>
                      <a:pt x="2159" y="189"/>
                    </a:cubicBezTo>
                    <a:cubicBezTo>
                      <a:pt x="1799" y="2053"/>
                      <a:pt x="1538" y="3917"/>
                      <a:pt x="1407" y="5814"/>
                    </a:cubicBezTo>
                    <a:cubicBezTo>
                      <a:pt x="1309" y="7220"/>
                      <a:pt x="1015" y="8593"/>
                      <a:pt x="818" y="9999"/>
                    </a:cubicBezTo>
                    <a:cubicBezTo>
                      <a:pt x="589" y="11634"/>
                      <a:pt x="426" y="13301"/>
                      <a:pt x="361" y="14969"/>
                    </a:cubicBezTo>
                    <a:cubicBezTo>
                      <a:pt x="1" y="21149"/>
                      <a:pt x="589" y="28179"/>
                      <a:pt x="4906" y="32986"/>
                    </a:cubicBezTo>
                    <a:cubicBezTo>
                      <a:pt x="6966" y="35307"/>
                      <a:pt x="9549" y="37073"/>
                      <a:pt x="11805" y="39231"/>
                    </a:cubicBezTo>
                    <a:cubicBezTo>
                      <a:pt x="11857" y="39283"/>
                      <a:pt x="11915" y="39304"/>
                      <a:pt x="11972" y="39304"/>
                    </a:cubicBezTo>
                    <a:cubicBezTo>
                      <a:pt x="12166" y="39304"/>
                      <a:pt x="12342" y="39049"/>
                      <a:pt x="12165" y="38871"/>
                    </a:cubicBezTo>
                    <a:cubicBezTo>
                      <a:pt x="10235" y="37008"/>
                      <a:pt x="8077" y="35471"/>
                      <a:pt x="6181" y="33607"/>
                    </a:cubicBezTo>
                    <a:cubicBezTo>
                      <a:pt x="5167" y="32626"/>
                      <a:pt x="4284" y="31514"/>
                      <a:pt x="3532" y="30337"/>
                    </a:cubicBezTo>
                    <a:cubicBezTo>
                      <a:pt x="2748" y="28964"/>
                      <a:pt x="2192" y="27525"/>
                      <a:pt x="1799" y="25988"/>
                    </a:cubicBezTo>
                    <a:cubicBezTo>
                      <a:pt x="982" y="22751"/>
                      <a:pt x="655" y="19383"/>
                      <a:pt x="818" y="16048"/>
                    </a:cubicBezTo>
                    <a:cubicBezTo>
                      <a:pt x="851" y="14413"/>
                      <a:pt x="982" y="12778"/>
                      <a:pt x="1178" y="11143"/>
                    </a:cubicBezTo>
                    <a:cubicBezTo>
                      <a:pt x="1374" y="9508"/>
                      <a:pt x="1734" y="7841"/>
                      <a:pt x="1897" y="6173"/>
                    </a:cubicBezTo>
                    <a:cubicBezTo>
                      <a:pt x="1930" y="5585"/>
                      <a:pt x="1963" y="5029"/>
                      <a:pt x="1996" y="4473"/>
                    </a:cubicBezTo>
                    <a:cubicBezTo>
                      <a:pt x="2159" y="3067"/>
                      <a:pt x="2421" y="1694"/>
                      <a:pt x="2649" y="320"/>
                    </a:cubicBezTo>
                    <a:cubicBezTo>
                      <a:pt x="2688" y="125"/>
                      <a:pt x="2530" y="0"/>
                      <a:pt x="2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" name="Google Shape;427;p22"/>
              <p:cNvSpPr/>
              <p:nvPr/>
            </p:nvSpPr>
            <p:spPr>
              <a:xfrm>
                <a:off x="6171500" y="727075"/>
                <a:ext cx="371850" cy="138800"/>
              </a:xfrm>
              <a:custGeom>
                <a:avLst/>
                <a:gdLst/>
                <a:ahLst/>
                <a:cxnLst/>
                <a:rect l="l" t="t" r="r" b="b"/>
                <a:pathLst>
                  <a:path w="14874" h="5552" extrusionOk="0">
                    <a:moveTo>
                      <a:pt x="14481" y="1"/>
                    </a:moveTo>
                    <a:cubicBezTo>
                      <a:pt x="14430" y="1"/>
                      <a:pt x="14378" y="18"/>
                      <a:pt x="14331" y="58"/>
                    </a:cubicBezTo>
                    <a:cubicBezTo>
                      <a:pt x="12238" y="1791"/>
                      <a:pt x="9917" y="3164"/>
                      <a:pt x="7399" y="4145"/>
                    </a:cubicBezTo>
                    <a:cubicBezTo>
                      <a:pt x="6811" y="4374"/>
                      <a:pt x="6222" y="4603"/>
                      <a:pt x="5633" y="4766"/>
                    </a:cubicBezTo>
                    <a:cubicBezTo>
                      <a:pt x="5372" y="4864"/>
                      <a:pt x="5110" y="4962"/>
                      <a:pt x="4881" y="4995"/>
                    </a:cubicBezTo>
                    <a:cubicBezTo>
                      <a:pt x="4652" y="4995"/>
                      <a:pt x="4522" y="4864"/>
                      <a:pt x="4358" y="4701"/>
                    </a:cubicBezTo>
                    <a:cubicBezTo>
                      <a:pt x="4195" y="4570"/>
                      <a:pt x="4031" y="4439"/>
                      <a:pt x="3868" y="4309"/>
                    </a:cubicBezTo>
                    <a:cubicBezTo>
                      <a:pt x="2691" y="3229"/>
                      <a:pt x="1579" y="2085"/>
                      <a:pt x="532" y="908"/>
                    </a:cubicBezTo>
                    <a:cubicBezTo>
                      <a:pt x="476" y="844"/>
                      <a:pt x="412" y="817"/>
                      <a:pt x="351" y="817"/>
                    </a:cubicBezTo>
                    <a:cubicBezTo>
                      <a:pt x="163" y="817"/>
                      <a:pt x="0" y="1070"/>
                      <a:pt x="173" y="1268"/>
                    </a:cubicBezTo>
                    <a:lnTo>
                      <a:pt x="140" y="1235"/>
                    </a:lnTo>
                    <a:lnTo>
                      <a:pt x="140" y="1235"/>
                    </a:lnTo>
                    <a:cubicBezTo>
                      <a:pt x="1317" y="2608"/>
                      <a:pt x="2560" y="3851"/>
                      <a:pt x="3933" y="5028"/>
                    </a:cubicBezTo>
                    <a:cubicBezTo>
                      <a:pt x="4129" y="5191"/>
                      <a:pt x="4424" y="5518"/>
                      <a:pt x="4685" y="5551"/>
                    </a:cubicBezTo>
                    <a:cubicBezTo>
                      <a:pt x="4979" y="5518"/>
                      <a:pt x="5241" y="5453"/>
                      <a:pt x="5503" y="5355"/>
                    </a:cubicBezTo>
                    <a:cubicBezTo>
                      <a:pt x="6157" y="5159"/>
                      <a:pt x="6778" y="4930"/>
                      <a:pt x="7399" y="4668"/>
                    </a:cubicBezTo>
                    <a:cubicBezTo>
                      <a:pt x="10048" y="3687"/>
                      <a:pt x="12500" y="2249"/>
                      <a:pt x="14691" y="417"/>
                    </a:cubicBezTo>
                    <a:cubicBezTo>
                      <a:pt x="14873" y="261"/>
                      <a:pt x="14682" y="1"/>
                      <a:pt x="144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22"/>
              <p:cNvSpPr/>
              <p:nvPr/>
            </p:nvSpPr>
            <p:spPr>
              <a:xfrm>
                <a:off x="6061800" y="845825"/>
                <a:ext cx="505450" cy="114975"/>
              </a:xfrm>
              <a:custGeom>
                <a:avLst/>
                <a:gdLst/>
                <a:ahLst/>
                <a:cxnLst/>
                <a:rect l="l" t="t" r="r" b="b"/>
                <a:pathLst>
                  <a:path w="20218" h="4599" extrusionOk="0">
                    <a:moveTo>
                      <a:pt x="342" y="1"/>
                    </a:moveTo>
                    <a:cubicBezTo>
                      <a:pt x="139" y="1"/>
                      <a:pt x="1" y="339"/>
                      <a:pt x="245" y="474"/>
                    </a:cubicBezTo>
                    <a:lnTo>
                      <a:pt x="212" y="507"/>
                    </a:lnTo>
                    <a:cubicBezTo>
                      <a:pt x="2566" y="1913"/>
                      <a:pt x="4822" y="3777"/>
                      <a:pt x="7536" y="4431"/>
                    </a:cubicBezTo>
                    <a:cubicBezTo>
                      <a:pt x="8137" y="4541"/>
                      <a:pt x="8745" y="4598"/>
                      <a:pt x="9353" y="4598"/>
                    </a:cubicBezTo>
                    <a:cubicBezTo>
                      <a:pt x="10004" y="4598"/>
                      <a:pt x="10655" y="4533"/>
                      <a:pt x="11297" y="4398"/>
                    </a:cubicBezTo>
                    <a:cubicBezTo>
                      <a:pt x="12735" y="4104"/>
                      <a:pt x="14174" y="3679"/>
                      <a:pt x="15580" y="3155"/>
                    </a:cubicBezTo>
                    <a:cubicBezTo>
                      <a:pt x="17084" y="2599"/>
                      <a:pt x="18556" y="1913"/>
                      <a:pt x="19962" y="1161"/>
                    </a:cubicBezTo>
                    <a:cubicBezTo>
                      <a:pt x="20218" y="1019"/>
                      <a:pt x="20053" y="678"/>
                      <a:pt x="19812" y="678"/>
                    </a:cubicBezTo>
                    <a:cubicBezTo>
                      <a:pt x="19776" y="678"/>
                      <a:pt x="19738" y="686"/>
                      <a:pt x="19700" y="703"/>
                    </a:cubicBezTo>
                    <a:cubicBezTo>
                      <a:pt x="17280" y="2076"/>
                      <a:pt x="14665" y="3090"/>
                      <a:pt x="11951" y="3711"/>
                    </a:cubicBezTo>
                    <a:cubicBezTo>
                      <a:pt x="11068" y="3915"/>
                      <a:pt x="10122" y="4087"/>
                      <a:pt x="9190" y="4087"/>
                    </a:cubicBezTo>
                    <a:cubicBezTo>
                      <a:pt x="8776" y="4087"/>
                      <a:pt x="8364" y="4053"/>
                      <a:pt x="7961" y="3973"/>
                    </a:cubicBezTo>
                    <a:cubicBezTo>
                      <a:pt x="6653" y="3679"/>
                      <a:pt x="5411" y="3155"/>
                      <a:pt x="4267" y="2436"/>
                    </a:cubicBezTo>
                    <a:cubicBezTo>
                      <a:pt x="2991" y="1684"/>
                      <a:pt x="1749" y="801"/>
                      <a:pt x="474" y="49"/>
                    </a:cubicBezTo>
                    <a:cubicBezTo>
                      <a:pt x="429" y="15"/>
                      <a:pt x="384" y="1"/>
                      <a:pt x="34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429;p22"/>
              <p:cNvSpPr/>
              <p:nvPr/>
            </p:nvSpPr>
            <p:spPr>
              <a:xfrm>
                <a:off x="5972900" y="995425"/>
                <a:ext cx="586700" cy="75025"/>
              </a:xfrm>
              <a:custGeom>
                <a:avLst/>
                <a:gdLst/>
                <a:ahLst/>
                <a:cxnLst/>
                <a:rect l="l" t="t" r="r" b="b"/>
                <a:pathLst>
                  <a:path w="23468" h="3001" extrusionOk="0">
                    <a:moveTo>
                      <a:pt x="23114" y="1"/>
                    </a:moveTo>
                    <a:cubicBezTo>
                      <a:pt x="23074" y="1"/>
                      <a:pt x="23033" y="15"/>
                      <a:pt x="22995" y="49"/>
                    </a:cubicBezTo>
                    <a:cubicBezTo>
                      <a:pt x="20477" y="1749"/>
                      <a:pt x="17403" y="2338"/>
                      <a:pt x="14428" y="2468"/>
                    </a:cubicBezTo>
                    <a:cubicBezTo>
                      <a:pt x="14167" y="2474"/>
                      <a:pt x="13906" y="2477"/>
                      <a:pt x="13645" y="2477"/>
                    </a:cubicBezTo>
                    <a:cubicBezTo>
                      <a:pt x="10762" y="2477"/>
                      <a:pt x="7862" y="2144"/>
                      <a:pt x="5043" y="1455"/>
                    </a:cubicBezTo>
                    <a:cubicBezTo>
                      <a:pt x="3474" y="1095"/>
                      <a:pt x="1937" y="670"/>
                      <a:pt x="400" y="147"/>
                    </a:cubicBezTo>
                    <a:cubicBezTo>
                      <a:pt x="375" y="139"/>
                      <a:pt x="351" y="135"/>
                      <a:pt x="328" y="135"/>
                    </a:cubicBezTo>
                    <a:cubicBezTo>
                      <a:pt x="87" y="135"/>
                      <a:pt x="0" y="578"/>
                      <a:pt x="269" y="637"/>
                    </a:cubicBezTo>
                    <a:lnTo>
                      <a:pt x="302" y="670"/>
                    </a:lnTo>
                    <a:cubicBezTo>
                      <a:pt x="3179" y="1651"/>
                      <a:pt x="6155" y="2338"/>
                      <a:pt x="9163" y="2697"/>
                    </a:cubicBezTo>
                    <a:cubicBezTo>
                      <a:pt x="10573" y="2888"/>
                      <a:pt x="12010" y="3000"/>
                      <a:pt x="13446" y="3000"/>
                    </a:cubicBezTo>
                    <a:cubicBezTo>
                      <a:pt x="15207" y="3000"/>
                      <a:pt x="16967" y="2832"/>
                      <a:pt x="18678" y="2436"/>
                    </a:cubicBezTo>
                    <a:cubicBezTo>
                      <a:pt x="20313" y="2043"/>
                      <a:pt x="21850" y="1389"/>
                      <a:pt x="23223" y="507"/>
                    </a:cubicBezTo>
                    <a:cubicBezTo>
                      <a:pt x="23468" y="344"/>
                      <a:pt x="23307" y="1"/>
                      <a:pt x="2311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" name="Google Shape;430;p22"/>
              <p:cNvSpPr/>
              <p:nvPr/>
            </p:nvSpPr>
            <p:spPr>
              <a:xfrm>
                <a:off x="6049100" y="1128500"/>
                <a:ext cx="520700" cy="69875"/>
              </a:xfrm>
              <a:custGeom>
                <a:avLst/>
                <a:gdLst/>
                <a:ahLst/>
                <a:cxnLst/>
                <a:rect l="l" t="t" r="r" b="b"/>
                <a:pathLst>
                  <a:path w="20828" h="2795" extrusionOk="0">
                    <a:moveTo>
                      <a:pt x="20510" y="1"/>
                    </a:moveTo>
                    <a:cubicBezTo>
                      <a:pt x="20477" y="1"/>
                      <a:pt x="20442" y="8"/>
                      <a:pt x="20404" y="23"/>
                    </a:cubicBezTo>
                    <a:cubicBezTo>
                      <a:pt x="17461" y="1265"/>
                      <a:pt x="14192" y="1364"/>
                      <a:pt x="11053" y="1756"/>
                    </a:cubicBezTo>
                    <a:cubicBezTo>
                      <a:pt x="9320" y="1985"/>
                      <a:pt x="7587" y="2214"/>
                      <a:pt x="5821" y="2279"/>
                    </a:cubicBezTo>
                    <a:cubicBezTo>
                      <a:pt x="5377" y="2295"/>
                      <a:pt x="4932" y="2303"/>
                      <a:pt x="4488" y="2303"/>
                    </a:cubicBezTo>
                    <a:cubicBezTo>
                      <a:pt x="3101" y="2303"/>
                      <a:pt x="1714" y="2224"/>
                      <a:pt x="328" y="2050"/>
                    </a:cubicBezTo>
                    <a:cubicBezTo>
                      <a:pt x="318" y="2049"/>
                      <a:pt x="308" y="2049"/>
                      <a:pt x="299" y="2049"/>
                    </a:cubicBezTo>
                    <a:cubicBezTo>
                      <a:pt x="1" y="2049"/>
                      <a:pt x="10" y="2542"/>
                      <a:pt x="328" y="2573"/>
                    </a:cubicBezTo>
                    <a:cubicBezTo>
                      <a:pt x="1701" y="2720"/>
                      <a:pt x="3111" y="2794"/>
                      <a:pt x="4517" y="2794"/>
                    </a:cubicBezTo>
                    <a:cubicBezTo>
                      <a:pt x="4985" y="2794"/>
                      <a:pt x="5453" y="2786"/>
                      <a:pt x="5919" y="2770"/>
                    </a:cubicBezTo>
                    <a:cubicBezTo>
                      <a:pt x="7685" y="2704"/>
                      <a:pt x="9450" y="2443"/>
                      <a:pt x="11216" y="2246"/>
                    </a:cubicBezTo>
                    <a:cubicBezTo>
                      <a:pt x="14355" y="1854"/>
                      <a:pt x="17625" y="1756"/>
                      <a:pt x="20568" y="513"/>
                    </a:cubicBezTo>
                    <a:cubicBezTo>
                      <a:pt x="20828" y="398"/>
                      <a:pt x="20756" y="1"/>
                      <a:pt x="205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1" name="Google Shape;431;p22"/>
            <p:cNvGrpSpPr/>
            <p:nvPr/>
          </p:nvGrpSpPr>
          <p:grpSpPr>
            <a:xfrm rot="-7159447">
              <a:off x="8478063" y="2524349"/>
              <a:ext cx="941689" cy="727305"/>
              <a:chOff x="5517750" y="1707725"/>
              <a:chExt cx="618800" cy="477925"/>
            </a:xfrm>
          </p:grpSpPr>
          <p:sp>
            <p:nvSpPr>
              <p:cNvPr id="432" name="Google Shape;432;p22"/>
              <p:cNvSpPr/>
              <p:nvPr/>
            </p:nvSpPr>
            <p:spPr>
              <a:xfrm>
                <a:off x="5517750" y="1707725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" name="Google Shape;433;p22"/>
              <p:cNvSpPr/>
              <p:nvPr/>
            </p:nvSpPr>
            <p:spPr>
              <a:xfrm>
                <a:off x="5589700" y="1878600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" name="Google Shape;434;p22"/>
              <p:cNvSpPr/>
              <p:nvPr/>
            </p:nvSpPr>
            <p:spPr>
              <a:xfrm>
                <a:off x="5650025" y="1932800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" name="Google Shape;435;p22"/>
              <p:cNvSpPr/>
              <p:nvPr/>
            </p:nvSpPr>
            <p:spPr>
              <a:xfrm>
                <a:off x="5706100" y="1932675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" name="Google Shape;436;p22"/>
              <p:cNvSpPr/>
              <p:nvPr/>
            </p:nvSpPr>
            <p:spPr>
              <a:xfrm>
                <a:off x="5709625" y="2014525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7" name="Google Shape;437;p22"/>
            <p:cNvGrpSpPr/>
            <p:nvPr/>
          </p:nvGrpSpPr>
          <p:grpSpPr>
            <a:xfrm>
              <a:off x="8001025" y="2341963"/>
              <a:ext cx="113650" cy="99750"/>
              <a:chOff x="5042000" y="1255775"/>
              <a:chExt cx="113650" cy="99750"/>
            </a:xfrm>
          </p:grpSpPr>
          <p:sp>
            <p:nvSpPr>
              <p:cNvPr id="438" name="Google Shape;438;p22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" name="Google Shape;439;p22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" name="Google Shape;440;p22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41" name="Google Shape;441;p22"/>
            <p:cNvGrpSpPr/>
            <p:nvPr/>
          </p:nvGrpSpPr>
          <p:grpSpPr>
            <a:xfrm>
              <a:off x="7778175" y="3202738"/>
              <a:ext cx="113650" cy="99750"/>
              <a:chOff x="5042000" y="1255775"/>
              <a:chExt cx="113650" cy="99750"/>
            </a:xfrm>
          </p:grpSpPr>
          <p:sp>
            <p:nvSpPr>
              <p:cNvPr id="442" name="Google Shape;442;p22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" name="Google Shape;443;p22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" name="Google Shape;444;p22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">
  <p:cSld name="CUSTOM_4"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23"/>
          <p:cNvSpPr txBox="1">
            <a:spLocks noGrp="1"/>
          </p:cNvSpPr>
          <p:nvPr>
            <p:ph type="title"/>
          </p:nvPr>
        </p:nvSpPr>
        <p:spPr>
          <a:xfrm>
            <a:off x="2632795" y="2462018"/>
            <a:ext cx="3878400" cy="5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grpSp>
        <p:nvGrpSpPr>
          <p:cNvPr id="447" name="Google Shape;447;p23"/>
          <p:cNvGrpSpPr/>
          <p:nvPr/>
        </p:nvGrpSpPr>
        <p:grpSpPr>
          <a:xfrm>
            <a:off x="-1203356" y="1404269"/>
            <a:ext cx="3481571" cy="3118549"/>
            <a:chOff x="-813174" y="1753753"/>
            <a:chExt cx="2701195" cy="2419543"/>
          </a:xfrm>
        </p:grpSpPr>
        <p:sp>
          <p:nvSpPr>
            <p:cNvPr id="448" name="Google Shape;448;p23"/>
            <p:cNvSpPr/>
            <p:nvPr/>
          </p:nvSpPr>
          <p:spPr>
            <a:xfrm rot="4993106">
              <a:off x="224345" y="1781107"/>
              <a:ext cx="626156" cy="2645767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49" name="Google Shape;449;p23"/>
            <p:cNvGrpSpPr/>
            <p:nvPr/>
          </p:nvGrpSpPr>
          <p:grpSpPr>
            <a:xfrm>
              <a:off x="-144996" y="1753753"/>
              <a:ext cx="821067" cy="1785140"/>
              <a:chOff x="5269250" y="2611925"/>
              <a:chExt cx="520750" cy="1132200"/>
            </a:xfrm>
          </p:grpSpPr>
          <p:sp>
            <p:nvSpPr>
              <p:cNvPr id="450" name="Google Shape;450;p23"/>
              <p:cNvSpPr/>
              <p:nvPr/>
            </p:nvSpPr>
            <p:spPr>
              <a:xfrm>
                <a:off x="5269250" y="2611925"/>
                <a:ext cx="520750" cy="1132200"/>
              </a:xfrm>
              <a:custGeom>
                <a:avLst/>
                <a:gdLst/>
                <a:ahLst/>
                <a:cxnLst/>
                <a:rect l="l" t="t" r="r" b="b"/>
                <a:pathLst>
                  <a:path w="20830" h="45288" extrusionOk="0">
                    <a:moveTo>
                      <a:pt x="17134" y="0"/>
                    </a:moveTo>
                    <a:cubicBezTo>
                      <a:pt x="15434" y="1145"/>
                      <a:pt x="13832" y="2878"/>
                      <a:pt x="12458" y="4284"/>
                    </a:cubicBezTo>
                    <a:cubicBezTo>
                      <a:pt x="11706" y="5101"/>
                      <a:pt x="10529" y="6246"/>
                      <a:pt x="10529" y="7227"/>
                    </a:cubicBezTo>
                    <a:cubicBezTo>
                      <a:pt x="10660" y="7946"/>
                      <a:pt x="12033" y="8992"/>
                      <a:pt x="12164" y="9908"/>
                    </a:cubicBezTo>
                    <a:cubicBezTo>
                      <a:pt x="11052" y="9483"/>
                      <a:pt x="10104" y="8339"/>
                      <a:pt x="8960" y="7619"/>
                    </a:cubicBezTo>
                    <a:cubicBezTo>
                      <a:pt x="8077" y="9189"/>
                      <a:pt x="6573" y="10856"/>
                      <a:pt x="6017" y="12720"/>
                    </a:cubicBezTo>
                    <a:cubicBezTo>
                      <a:pt x="5298" y="15336"/>
                      <a:pt x="7194" y="15205"/>
                      <a:pt x="7815" y="17396"/>
                    </a:cubicBezTo>
                    <a:cubicBezTo>
                      <a:pt x="6605" y="17036"/>
                      <a:pt x="5690" y="16382"/>
                      <a:pt x="4611" y="15761"/>
                    </a:cubicBezTo>
                    <a:cubicBezTo>
                      <a:pt x="3303" y="17461"/>
                      <a:pt x="2257" y="20306"/>
                      <a:pt x="1930" y="22497"/>
                    </a:cubicBezTo>
                    <a:cubicBezTo>
                      <a:pt x="2878" y="23183"/>
                      <a:pt x="4186" y="23936"/>
                      <a:pt x="4578" y="24982"/>
                    </a:cubicBezTo>
                    <a:cubicBezTo>
                      <a:pt x="3532" y="24688"/>
                      <a:pt x="2355" y="24361"/>
                      <a:pt x="1112" y="24034"/>
                    </a:cubicBezTo>
                    <a:lnTo>
                      <a:pt x="1112" y="24034"/>
                    </a:lnTo>
                    <a:cubicBezTo>
                      <a:pt x="0" y="27729"/>
                      <a:pt x="1145" y="32372"/>
                      <a:pt x="1570" y="36197"/>
                    </a:cubicBezTo>
                    <a:cubicBezTo>
                      <a:pt x="1962" y="38715"/>
                      <a:pt x="3139" y="42999"/>
                      <a:pt x="4676" y="45255"/>
                    </a:cubicBezTo>
                    <a:lnTo>
                      <a:pt x="4676" y="45287"/>
                    </a:lnTo>
                    <a:cubicBezTo>
                      <a:pt x="9483" y="41723"/>
                      <a:pt x="11281" y="36753"/>
                      <a:pt x="14061" y="31587"/>
                    </a:cubicBezTo>
                    <a:cubicBezTo>
                      <a:pt x="13112" y="30900"/>
                      <a:pt x="11674" y="30246"/>
                      <a:pt x="11216" y="29069"/>
                    </a:cubicBezTo>
                    <a:cubicBezTo>
                      <a:pt x="11385" y="29046"/>
                      <a:pt x="11549" y="29036"/>
                      <a:pt x="11711" y="29036"/>
                    </a:cubicBezTo>
                    <a:cubicBezTo>
                      <a:pt x="12705" y="29036"/>
                      <a:pt x="13580" y="29419"/>
                      <a:pt x="14649" y="29560"/>
                    </a:cubicBezTo>
                    <a:cubicBezTo>
                      <a:pt x="15271" y="27205"/>
                      <a:pt x="16121" y="24884"/>
                      <a:pt x="17102" y="22660"/>
                    </a:cubicBezTo>
                    <a:cubicBezTo>
                      <a:pt x="16088" y="21876"/>
                      <a:pt x="15238" y="20829"/>
                      <a:pt x="14224" y="19848"/>
                    </a:cubicBezTo>
                    <a:cubicBezTo>
                      <a:pt x="14697" y="19754"/>
                      <a:pt x="15123" y="19724"/>
                      <a:pt x="15508" y="19724"/>
                    </a:cubicBezTo>
                    <a:cubicBezTo>
                      <a:pt x="16131" y="19724"/>
                      <a:pt x="16648" y="19801"/>
                      <a:pt x="17086" y="19801"/>
                    </a:cubicBezTo>
                    <a:cubicBezTo>
                      <a:pt x="17966" y="19801"/>
                      <a:pt x="18527" y="19491"/>
                      <a:pt x="18998" y="17625"/>
                    </a:cubicBezTo>
                    <a:cubicBezTo>
                      <a:pt x="19489" y="15663"/>
                      <a:pt x="20012" y="13505"/>
                      <a:pt x="20339" y="11314"/>
                    </a:cubicBezTo>
                    <a:cubicBezTo>
                      <a:pt x="19227" y="10889"/>
                      <a:pt x="17984" y="10758"/>
                      <a:pt x="16873" y="10333"/>
                    </a:cubicBezTo>
                    <a:cubicBezTo>
                      <a:pt x="18213" y="10104"/>
                      <a:pt x="19587" y="10170"/>
                      <a:pt x="20829" y="9843"/>
                    </a:cubicBezTo>
                    <a:cubicBezTo>
                      <a:pt x="20110" y="6867"/>
                      <a:pt x="19064" y="2616"/>
                      <a:pt x="171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" name="Google Shape;451;p23"/>
              <p:cNvSpPr/>
              <p:nvPr/>
            </p:nvSpPr>
            <p:spPr>
              <a:xfrm>
                <a:off x="5375525" y="2730650"/>
                <a:ext cx="309825" cy="998550"/>
              </a:xfrm>
              <a:custGeom>
                <a:avLst/>
                <a:gdLst/>
                <a:ahLst/>
                <a:cxnLst/>
                <a:rect l="l" t="t" r="r" b="b"/>
                <a:pathLst>
                  <a:path w="12393" h="39942" extrusionOk="0">
                    <a:moveTo>
                      <a:pt x="12148" y="1"/>
                    </a:moveTo>
                    <a:cubicBezTo>
                      <a:pt x="12033" y="1"/>
                      <a:pt x="11919" y="74"/>
                      <a:pt x="11902" y="222"/>
                    </a:cubicBezTo>
                    <a:cubicBezTo>
                      <a:pt x="11870" y="2674"/>
                      <a:pt x="10202" y="4865"/>
                      <a:pt x="9156" y="6957"/>
                    </a:cubicBezTo>
                    <a:cubicBezTo>
                      <a:pt x="7979" y="9344"/>
                      <a:pt x="6998" y="11862"/>
                      <a:pt x="6278" y="14413"/>
                    </a:cubicBezTo>
                    <a:cubicBezTo>
                      <a:pt x="5494" y="17127"/>
                      <a:pt x="4872" y="19873"/>
                      <a:pt x="4218" y="22587"/>
                    </a:cubicBezTo>
                    <a:cubicBezTo>
                      <a:pt x="3564" y="25301"/>
                      <a:pt x="2747" y="27852"/>
                      <a:pt x="1864" y="30467"/>
                    </a:cubicBezTo>
                    <a:cubicBezTo>
                      <a:pt x="883" y="33476"/>
                      <a:pt x="0" y="36549"/>
                      <a:pt x="66" y="39721"/>
                    </a:cubicBezTo>
                    <a:cubicBezTo>
                      <a:pt x="82" y="39868"/>
                      <a:pt x="196" y="39942"/>
                      <a:pt x="311" y="39942"/>
                    </a:cubicBezTo>
                    <a:cubicBezTo>
                      <a:pt x="425" y="39942"/>
                      <a:pt x="540" y="39868"/>
                      <a:pt x="556" y="39721"/>
                    </a:cubicBezTo>
                    <a:cubicBezTo>
                      <a:pt x="491" y="36844"/>
                      <a:pt x="1243" y="34064"/>
                      <a:pt x="2126" y="31350"/>
                    </a:cubicBezTo>
                    <a:cubicBezTo>
                      <a:pt x="3008" y="28604"/>
                      <a:pt x="3891" y="26020"/>
                      <a:pt x="4578" y="23274"/>
                    </a:cubicBezTo>
                    <a:cubicBezTo>
                      <a:pt x="5853" y="17911"/>
                      <a:pt x="7030" y="12483"/>
                      <a:pt x="9450" y="7481"/>
                    </a:cubicBezTo>
                    <a:cubicBezTo>
                      <a:pt x="10562" y="5192"/>
                      <a:pt x="12360" y="2870"/>
                      <a:pt x="12393" y="222"/>
                    </a:cubicBezTo>
                    <a:cubicBezTo>
                      <a:pt x="12377" y="74"/>
                      <a:pt x="12262" y="1"/>
                      <a:pt x="12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" name="Google Shape;452;p23"/>
              <p:cNvSpPr/>
              <p:nvPr/>
            </p:nvSpPr>
            <p:spPr>
              <a:xfrm>
                <a:off x="5600650" y="2767750"/>
                <a:ext cx="114650" cy="87200"/>
              </a:xfrm>
              <a:custGeom>
                <a:avLst/>
                <a:gdLst/>
                <a:ahLst/>
                <a:cxnLst/>
                <a:rect l="l" t="t" r="r" b="b"/>
                <a:pathLst>
                  <a:path w="4586" h="3488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314" y="1353"/>
                      <a:pt x="739" y="2400"/>
                      <a:pt x="1295" y="3348"/>
                    </a:cubicBezTo>
                    <a:cubicBezTo>
                      <a:pt x="1322" y="3429"/>
                      <a:pt x="1415" y="3487"/>
                      <a:pt x="1502" y="3487"/>
                    </a:cubicBezTo>
                    <a:cubicBezTo>
                      <a:pt x="1521" y="3487"/>
                      <a:pt x="1539" y="3485"/>
                      <a:pt x="1557" y="3479"/>
                    </a:cubicBezTo>
                    <a:cubicBezTo>
                      <a:pt x="2570" y="3119"/>
                      <a:pt x="3519" y="2596"/>
                      <a:pt x="4369" y="1942"/>
                    </a:cubicBezTo>
                    <a:cubicBezTo>
                      <a:pt x="4586" y="1807"/>
                      <a:pt x="4443" y="1469"/>
                      <a:pt x="4239" y="1469"/>
                    </a:cubicBezTo>
                    <a:cubicBezTo>
                      <a:pt x="4197" y="1469"/>
                      <a:pt x="4152" y="1483"/>
                      <a:pt x="4107" y="1517"/>
                    </a:cubicBezTo>
                    <a:cubicBezTo>
                      <a:pt x="3346" y="2095"/>
                      <a:pt x="2500" y="2560"/>
                      <a:pt x="1622" y="2912"/>
                    </a:cubicBezTo>
                    <a:lnTo>
                      <a:pt x="1622" y="2912"/>
                    </a:lnTo>
                    <a:cubicBezTo>
                      <a:pt x="1144" y="2047"/>
                      <a:pt x="755" y="1126"/>
                      <a:pt x="510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" name="Google Shape;453;p23"/>
              <p:cNvSpPr/>
              <p:nvPr/>
            </p:nvSpPr>
            <p:spPr>
              <a:xfrm>
                <a:off x="5514125" y="2889900"/>
                <a:ext cx="183650" cy="111475"/>
              </a:xfrm>
              <a:custGeom>
                <a:avLst/>
                <a:gdLst/>
                <a:ahLst/>
                <a:cxnLst/>
                <a:rect l="l" t="t" r="r" b="b"/>
                <a:pathLst>
                  <a:path w="7346" h="4459" extrusionOk="0">
                    <a:moveTo>
                      <a:pt x="351" y="1"/>
                    </a:moveTo>
                    <a:cubicBezTo>
                      <a:pt x="183" y="1"/>
                      <a:pt x="0" y="188"/>
                      <a:pt x="113" y="391"/>
                    </a:cubicBezTo>
                    <a:cubicBezTo>
                      <a:pt x="734" y="1666"/>
                      <a:pt x="1192" y="3072"/>
                      <a:pt x="1879" y="4348"/>
                    </a:cubicBezTo>
                    <a:cubicBezTo>
                      <a:pt x="1928" y="4421"/>
                      <a:pt x="1995" y="4458"/>
                      <a:pt x="2081" y="4458"/>
                    </a:cubicBezTo>
                    <a:cubicBezTo>
                      <a:pt x="2110" y="4458"/>
                      <a:pt x="2140" y="4454"/>
                      <a:pt x="2173" y="4446"/>
                    </a:cubicBezTo>
                    <a:cubicBezTo>
                      <a:pt x="3906" y="3988"/>
                      <a:pt x="5574" y="3269"/>
                      <a:pt x="7143" y="2386"/>
                    </a:cubicBezTo>
                    <a:cubicBezTo>
                      <a:pt x="7345" y="2212"/>
                      <a:pt x="7190" y="1911"/>
                      <a:pt x="6971" y="1911"/>
                    </a:cubicBezTo>
                    <a:cubicBezTo>
                      <a:pt x="6942" y="1911"/>
                      <a:pt x="6912" y="1917"/>
                      <a:pt x="6882" y="1928"/>
                    </a:cubicBezTo>
                    <a:cubicBezTo>
                      <a:pt x="5403" y="2777"/>
                      <a:pt x="3864" y="3445"/>
                      <a:pt x="2235" y="3902"/>
                    </a:cubicBezTo>
                    <a:lnTo>
                      <a:pt x="2235" y="3902"/>
                    </a:lnTo>
                    <a:cubicBezTo>
                      <a:pt x="1576" y="2677"/>
                      <a:pt x="1161" y="1344"/>
                      <a:pt x="538" y="130"/>
                    </a:cubicBezTo>
                    <a:cubicBezTo>
                      <a:pt x="498" y="38"/>
                      <a:pt x="426" y="1"/>
                      <a:pt x="35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23"/>
              <p:cNvSpPr/>
              <p:nvPr/>
            </p:nvSpPr>
            <p:spPr>
              <a:xfrm>
                <a:off x="5488175" y="3009725"/>
                <a:ext cx="135550" cy="113975"/>
              </a:xfrm>
              <a:custGeom>
                <a:avLst/>
                <a:gdLst/>
                <a:ahLst/>
                <a:cxnLst/>
                <a:rect l="l" t="t" r="r" b="b"/>
                <a:pathLst>
                  <a:path w="5422" h="4559" extrusionOk="0">
                    <a:moveTo>
                      <a:pt x="275" y="1"/>
                    </a:moveTo>
                    <a:cubicBezTo>
                      <a:pt x="133" y="1"/>
                      <a:pt x="1" y="114"/>
                      <a:pt x="39" y="307"/>
                    </a:cubicBezTo>
                    <a:cubicBezTo>
                      <a:pt x="399" y="1713"/>
                      <a:pt x="857" y="3086"/>
                      <a:pt x="1413" y="4459"/>
                    </a:cubicBezTo>
                    <a:cubicBezTo>
                      <a:pt x="1455" y="4523"/>
                      <a:pt x="1538" y="4559"/>
                      <a:pt x="1627" y="4559"/>
                    </a:cubicBezTo>
                    <a:cubicBezTo>
                      <a:pt x="1676" y="4559"/>
                      <a:pt x="1726" y="4548"/>
                      <a:pt x="1772" y="4525"/>
                    </a:cubicBezTo>
                    <a:cubicBezTo>
                      <a:pt x="2851" y="3707"/>
                      <a:pt x="4028" y="3053"/>
                      <a:pt x="5173" y="2367"/>
                    </a:cubicBezTo>
                    <a:cubicBezTo>
                      <a:pt x="5421" y="2201"/>
                      <a:pt x="5274" y="1872"/>
                      <a:pt x="5044" y="1872"/>
                    </a:cubicBezTo>
                    <a:cubicBezTo>
                      <a:pt x="5002" y="1872"/>
                      <a:pt x="4957" y="1884"/>
                      <a:pt x="4911" y="1909"/>
                    </a:cubicBezTo>
                    <a:cubicBezTo>
                      <a:pt x="3853" y="2574"/>
                      <a:pt x="2767" y="3183"/>
                      <a:pt x="1756" y="3918"/>
                    </a:cubicBezTo>
                    <a:lnTo>
                      <a:pt x="1756" y="3918"/>
                    </a:lnTo>
                    <a:cubicBezTo>
                      <a:pt x="1256" y="2670"/>
                      <a:pt x="864" y="1423"/>
                      <a:pt x="530" y="176"/>
                    </a:cubicBezTo>
                    <a:cubicBezTo>
                      <a:pt x="476" y="55"/>
                      <a:pt x="373" y="1"/>
                      <a:pt x="2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" name="Google Shape;455;p23"/>
              <p:cNvSpPr/>
              <p:nvPr/>
            </p:nvSpPr>
            <p:spPr>
              <a:xfrm>
                <a:off x="5411050" y="3114850"/>
                <a:ext cx="205350" cy="166000"/>
              </a:xfrm>
              <a:custGeom>
                <a:avLst/>
                <a:gdLst/>
                <a:ahLst/>
                <a:cxnLst/>
                <a:rect l="l" t="t" r="r" b="b"/>
                <a:pathLst>
                  <a:path w="8214" h="6640" extrusionOk="0">
                    <a:moveTo>
                      <a:pt x="360" y="1"/>
                    </a:moveTo>
                    <a:cubicBezTo>
                      <a:pt x="177" y="1"/>
                      <a:pt x="1" y="201"/>
                      <a:pt x="116" y="385"/>
                    </a:cubicBezTo>
                    <a:lnTo>
                      <a:pt x="149" y="385"/>
                    </a:lnTo>
                    <a:cubicBezTo>
                      <a:pt x="1359" y="2282"/>
                      <a:pt x="1882" y="4538"/>
                      <a:pt x="2993" y="6500"/>
                    </a:cubicBezTo>
                    <a:cubicBezTo>
                      <a:pt x="3047" y="6581"/>
                      <a:pt x="3145" y="6639"/>
                      <a:pt x="3233" y="6639"/>
                    </a:cubicBezTo>
                    <a:cubicBezTo>
                      <a:pt x="3252" y="6639"/>
                      <a:pt x="3270" y="6636"/>
                      <a:pt x="3288" y="6631"/>
                    </a:cubicBezTo>
                    <a:cubicBezTo>
                      <a:pt x="4955" y="5977"/>
                      <a:pt x="6525" y="5159"/>
                      <a:pt x="7996" y="4146"/>
                    </a:cubicBezTo>
                    <a:cubicBezTo>
                      <a:pt x="8213" y="4010"/>
                      <a:pt x="8071" y="3672"/>
                      <a:pt x="7866" y="3672"/>
                    </a:cubicBezTo>
                    <a:cubicBezTo>
                      <a:pt x="7824" y="3672"/>
                      <a:pt x="7780" y="3687"/>
                      <a:pt x="7735" y="3720"/>
                    </a:cubicBezTo>
                    <a:cubicBezTo>
                      <a:pt x="6347" y="4667"/>
                      <a:pt x="4868" y="5461"/>
                      <a:pt x="3327" y="6073"/>
                    </a:cubicBezTo>
                    <a:lnTo>
                      <a:pt x="3327" y="6073"/>
                    </a:lnTo>
                    <a:cubicBezTo>
                      <a:pt x="2277" y="4151"/>
                      <a:pt x="1750" y="1967"/>
                      <a:pt x="574" y="124"/>
                    </a:cubicBezTo>
                    <a:cubicBezTo>
                      <a:pt x="516" y="36"/>
                      <a:pt x="437" y="1"/>
                      <a:pt x="36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6" name="Google Shape;456;p23"/>
              <p:cNvSpPr/>
              <p:nvPr/>
            </p:nvSpPr>
            <p:spPr>
              <a:xfrm>
                <a:off x="5372575" y="3295825"/>
                <a:ext cx="183550" cy="154825"/>
              </a:xfrm>
              <a:custGeom>
                <a:avLst/>
                <a:gdLst/>
                <a:ahLst/>
                <a:cxnLst/>
                <a:rect l="l" t="t" r="r" b="b"/>
                <a:pathLst>
                  <a:path w="7342" h="6193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543" y="2334"/>
                      <a:pt x="1393" y="4296"/>
                      <a:pt x="2505" y="6095"/>
                    </a:cubicBezTo>
                    <a:cubicBezTo>
                      <a:pt x="2538" y="6160"/>
                      <a:pt x="2636" y="6193"/>
                      <a:pt x="2734" y="6193"/>
                    </a:cubicBezTo>
                    <a:cubicBezTo>
                      <a:pt x="4238" y="5997"/>
                      <a:pt x="5677" y="5572"/>
                      <a:pt x="7083" y="4950"/>
                    </a:cubicBezTo>
                    <a:cubicBezTo>
                      <a:pt x="7341" y="4836"/>
                      <a:pt x="7172" y="4469"/>
                      <a:pt x="6927" y="4469"/>
                    </a:cubicBezTo>
                    <a:cubicBezTo>
                      <a:pt x="6893" y="4469"/>
                      <a:pt x="6858" y="4476"/>
                      <a:pt x="6821" y="4493"/>
                    </a:cubicBezTo>
                    <a:cubicBezTo>
                      <a:pt x="5555" y="5094"/>
                      <a:pt x="4228" y="5481"/>
                      <a:pt x="2869" y="5683"/>
                    </a:cubicBezTo>
                    <a:lnTo>
                      <a:pt x="2869" y="5683"/>
                    </a:lnTo>
                    <a:cubicBezTo>
                      <a:pt x="1805" y="3960"/>
                      <a:pt x="1019" y="2114"/>
                      <a:pt x="511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7" name="Google Shape;457;p23"/>
              <p:cNvSpPr/>
              <p:nvPr/>
            </p:nvSpPr>
            <p:spPr>
              <a:xfrm>
                <a:off x="5353925" y="3462025"/>
                <a:ext cx="150050" cy="97700"/>
              </a:xfrm>
              <a:custGeom>
                <a:avLst/>
                <a:gdLst/>
                <a:ahLst/>
                <a:cxnLst/>
                <a:rect l="l" t="t" r="r" b="b"/>
                <a:pathLst>
                  <a:path w="6002" h="3908" extrusionOk="0">
                    <a:moveTo>
                      <a:pt x="308" y="0"/>
                    </a:moveTo>
                    <a:cubicBezTo>
                      <a:pt x="149" y="0"/>
                      <a:pt x="0" y="119"/>
                      <a:pt x="79" y="297"/>
                    </a:cubicBezTo>
                    <a:lnTo>
                      <a:pt x="79" y="330"/>
                    </a:lnTo>
                    <a:cubicBezTo>
                      <a:pt x="308" y="885"/>
                      <a:pt x="439" y="1474"/>
                      <a:pt x="603" y="2063"/>
                    </a:cubicBezTo>
                    <a:cubicBezTo>
                      <a:pt x="766" y="2553"/>
                      <a:pt x="962" y="3240"/>
                      <a:pt x="1420" y="3599"/>
                    </a:cubicBezTo>
                    <a:cubicBezTo>
                      <a:pt x="1724" y="3831"/>
                      <a:pt x="2095" y="3908"/>
                      <a:pt x="2477" y="3908"/>
                    </a:cubicBezTo>
                    <a:cubicBezTo>
                      <a:pt x="2794" y="3908"/>
                      <a:pt x="3118" y="3855"/>
                      <a:pt x="3415" y="3796"/>
                    </a:cubicBezTo>
                    <a:cubicBezTo>
                      <a:pt x="4199" y="3599"/>
                      <a:pt x="4951" y="3371"/>
                      <a:pt x="5704" y="3076"/>
                    </a:cubicBezTo>
                    <a:cubicBezTo>
                      <a:pt x="6001" y="2987"/>
                      <a:pt x="5920" y="2573"/>
                      <a:pt x="5656" y="2573"/>
                    </a:cubicBezTo>
                    <a:cubicBezTo>
                      <a:pt x="5630" y="2573"/>
                      <a:pt x="5602" y="2577"/>
                      <a:pt x="5573" y="2586"/>
                    </a:cubicBezTo>
                    <a:cubicBezTo>
                      <a:pt x="4919" y="2815"/>
                      <a:pt x="4232" y="3076"/>
                      <a:pt x="3545" y="3240"/>
                    </a:cubicBezTo>
                    <a:cubicBezTo>
                      <a:pt x="3235" y="3313"/>
                      <a:pt x="2843" y="3406"/>
                      <a:pt x="2472" y="3406"/>
                    </a:cubicBezTo>
                    <a:cubicBezTo>
                      <a:pt x="2179" y="3406"/>
                      <a:pt x="1898" y="3348"/>
                      <a:pt x="1682" y="3174"/>
                    </a:cubicBezTo>
                    <a:cubicBezTo>
                      <a:pt x="1518" y="3011"/>
                      <a:pt x="1420" y="2815"/>
                      <a:pt x="1355" y="2618"/>
                    </a:cubicBezTo>
                    <a:cubicBezTo>
                      <a:pt x="1224" y="2324"/>
                      <a:pt x="1126" y="2030"/>
                      <a:pt x="1060" y="1736"/>
                    </a:cubicBezTo>
                    <a:cubicBezTo>
                      <a:pt x="897" y="1212"/>
                      <a:pt x="766" y="689"/>
                      <a:pt x="570" y="166"/>
                    </a:cubicBezTo>
                    <a:cubicBezTo>
                      <a:pt x="518" y="50"/>
                      <a:pt x="411" y="0"/>
                      <a:pt x="30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58" name="Google Shape;458;p23"/>
            <p:cNvGrpSpPr/>
            <p:nvPr/>
          </p:nvGrpSpPr>
          <p:grpSpPr>
            <a:xfrm rot="5165891">
              <a:off x="-51172" y="2432185"/>
              <a:ext cx="1070081" cy="1187666"/>
              <a:chOff x="6073625" y="2772425"/>
              <a:chExt cx="837925" cy="930000"/>
            </a:xfrm>
          </p:grpSpPr>
          <p:sp>
            <p:nvSpPr>
              <p:cNvPr id="459" name="Google Shape;459;p23"/>
              <p:cNvSpPr/>
              <p:nvPr/>
            </p:nvSpPr>
            <p:spPr>
              <a:xfrm>
                <a:off x="6073625" y="2772425"/>
                <a:ext cx="837925" cy="930000"/>
              </a:xfrm>
              <a:custGeom>
                <a:avLst/>
                <a:gdLst/>
                <a:ahLst/>
                <a:cxnLst/>
                <a:rect l="l" t="t" r="r" b="b"/>
                <a:pathLst>
                  <a:path w="33517" h="37200" extrusionOk="0">
                    <a:moveTo>
                      <a:pt x="2277" y="1"/>
                    </a:moveTo>
                    <a:cubicBezTo>
                      <a:pt x="1494" y="1"/>
                      <a:pt x="733" y="50"/>
                      <a:pt x="1" y="153"/>
                    </a:cubicBezTo>
                    <a:cubicBezTo>
                      <a:pt x="1" y="9864"/>
                      <a:pt x="4546" y="33930"/>
                      <a:pt x="32176" y="37200"/>
                    </a:cubicBezTo>
                    <a:cubicBezTo>
                      <a:pt x="33516" y="30399"/>
                      <a:pt x="32176" y="21668"/>
                      <a:pt x="29167" y="15390"/>
                    </a:cubicBezTo>
                    <a:cubicBezTo>
                      <a:pt x="25143" y="7584"/>
                      <a:pt x="11991" y="1"/>
                      <a:pt x="227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0" name="Google Shape;460;p23"/>
              <p:cNvSpPr/>
              <p:nvPr/>
            </p:nvSpPr>
            <p:spPr>
              <a:xfrm>
                <a:off x="6202150" y="2858025"/>
                <a:ext cx="677700" cy="830775"/>
              </a:xfrm>
              <a:custGeom>
                <a:avLst/>
                <a:gdLst/>
                <a:ahLst/>
                <a:cxnLst/>
                <a:rect l="l" t="t" r="r" b="b"/>
                <a:pathLst>
                  <a:path w="27108" h="33231" extrusionOk="0">
                    <a:moveTo>
                      <a:pt x="360" y="0"/>
                    </a:moveTo>
                    <a:cubicBezTo>
                      <a:pt x="191" y="0"/>
                      <a:pt x="1" y="188"/>
                      <a:pt x="91" y="391"/>
                    </a:cubicBezTo>
                    <a:cubicBezTo>
                      <a:pt x="1072" y="2549"/>
                      <a:pt x="3132" y="3988"/>
                      <a:pt x="4636" y="5721"/>
                    </a:cubicBezTo>
                    <a:cubicBezTo>
                      <a:pt x="6500" y="7879"/>
                      <a:pt x="8298" y="10037"/>
                      <a:pt x="10097" y="12260"/>
                    </a:cubicBezTo>
                    <a:cubicBezTo>
                      <a:pt x="13661" y="16707"/>
                      <a:pt x="17552" y="20860"/>
                      <a:pt x="21018" y="25340"/>
                    </a:cubicBezTo>
                    <a:cubicBezTo>
                      <a:pt x="22947" y="27858"/>
                      <a:pt x="24811" y="30441"/>
                      <a:pt x="26544" y="33122"/>
                    </a:cubicBezTo>
                    <a:cubicBezTo>
                      <a:pt x="26592" y="33199"/>
                      <a:pt x="26665" y="33230"/>
                      <a:pt x="26740" y="33230"/>
                    </a:cubicBezTo>
                    <a:cubicBezTo>
                      <a:pt x="26920" y="33230"/>
                      <a:pt x="27108" y="33045"/>
                      <a:pt x="26969" y="32860"/>
                    </a:cubicBezTo>
                    <a:lnTo>
                      <a:pt x="26969" y="32828"/>
                    </a:lnTo>
                    <a:cubicBezTo>
                      <a:pt x="23896" y="28119"/>
                      <a:pt x="20495" y="23639"/>
                      <a:pt x="16833" y="19389"/>
                    </a:cubicBezTo>
                    <a:cubicBezTo>
                      <a:pt x="15002" y="17231"/>
                      <a:pt x="13072" y="15138"/>
                      <a:pt x="11307" y="12914"/>
                    </a:cubicBezTo>
                    <a:cubicBezTo>
                      <a:pt x="9508" y="10724"/>
                      <a:pt x="7775" y="8467"/>
                      <a:pt x="5879" y="6375"/>
                    </a:cubicBezTo>
                    <a:cubicBezTo>
                      <a:pt x="4963" y="5328"/>
                      <a:pt x="4048" y="4347"/>
                      <a:pt x="3067" y="3367"/>
                    </a:cubicBezTo>
                    <a:cubicBezTo>
                      <a:pt x="2119" y="2418"/>
                      <a:pt x="1105" y="1405"/>
                      <a:pt x="549" y="129"/>
                    </a:cubicBezTo>
                    <a:cubicBezTo>
                      <a:pt x="508" y="38"/>
                      <a:pt x="437" y="0"/>
                      <a:pt x="36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1" name="Google Shape;461;p23"/>
              <p:cNvSpPr/>
              <p:nvPr/>
            </p:nvSpPr>
            <p:spPr>
              <a:xfrm>
                <a:off x="6166500" y="2859000"/>
                <a:ext cx="206350" cy="188800"/>
              </a:xfrm>
              <a:custGeom>
                <a:avLst/>
                <a:gdLst/>
                <a:ahLst/>
                <a:cxnLst/>
                <a:rect l="l" t="t" r="r" b="b"/>
                <a:pathLst>
                  <a:path w="8254" h="7552" extrusionOk="0">
                    <a:moveTo>
                      <a:pt x="8008" y="0"/>
                    </a:moveTo>
                    <a:cubicBezTo>
                      <a:pt x="7893" y="0"/>
                      <a:pt x="7779" y="74"/>
                      <a:pt x="7763" y="221"/>
                    </a:cubicBezTo>
                    <a:lnTo>
                      <a:pt x="7763" y="6990"/>
                    </a:lnTo>
                    <a:lnTo>
                      <a:pt x="7763" y="6990"/>
                    </a:lnTo>
                    <a:cubicBezTo>
                      <a:pt x="5340" y="6458"/>
                      <a:pt x="2889" y="5954"/>
                      <a:pt x="438" y="5420"/>
                    </a:cubicBezTo>
                    <a:cubicBezTo>
                      <a:pt x="418" y="5416"/>
                      <a:pt x="398" y="5414"/>
                      <a:pt x="379" y="5414"/>
                    </a:cubicBezTo>
                    <a:cubicBezTo>
                      <a:pt x="97" y="5414"/>
                      <a:pt x="1" y="5849"/>
                      <a:pt x="307" y="5911"/>
                    </a:cubicBezTo>
                    <a:cubicBezTo>
                      <a:pt x="2858" y="6467"/>
                      <a:pt x="5408" y="6990"/>
                      <a:pt x="7926" y="7546"/>
                    </a:cubicBezTo>
                    <a:cubicBezTo>
                      <a:pt x="7947" y="7550"/>
                      <a:pt x="7968" y="7552"/>
                      <a:pt x="7989" y="7552"/>
                    </a:cubicBezTo>
                    <a:cubicBezTo>
                      <a:pt x="8129" y="7552"/>
                      <a:pt x="8253" y="7459"/>
                      <a:pt x="8253" y="7317"/>
                    </a:cubicBezTo>
                    <a:lnTo>
                      <a:pt x="8253" y="221"/>
                    </a:lnTo>
                    <a:cubicBezTo>
                      <a:pt x="8237" y="74"/>
                      <a:pt x="8122" y="0"/>
                      <a:pt x="80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3"/>
              <p:cNvSpPr/>
              <p:nvPr/>
            </p:nvSpPr>
            <p:spPr>
              <a:xfrm>
                <a:off x="6214675" y="2967100"/>
                <a:ext cx="322075" cy="244250"/>
              </a:xfrm>
              <a:custGeom>
                <a:avLst/>
                <a:gdLst/>
                <a:ahLst/>
                <a:cxnLst/>
                <a:rect l="l" t="t" r="r" b="b"/>
                <a:pathLst>
                  <a:path w="12883" h="9770" extrusionOk="0">
                    <a:moveTo>
                      <a:pt x="12645" y="1"/>
                    </a:moveTo>
                    <a:cubicBezTo>
                      <a:pt x="12522" y="1"/>
                      <a:pt x="12392" y="83"/>
                      <a:pt x="12375" y="246"/>
                    </a:cubicBezTo>
                    <a:cubicBezTo>
                      <a:pt x="12089" y="3265"/>
                      <a:pt x="11587" y="6222"/>
                      <a:pt x="11049" y="9208"/>
                    </a:cubicBezTo>
                    <a:lnTo>
                      <a:pt x="11049" y="9208"/>
                    </a:lnTo>
                    <a:cubicBezTo>
                      <a:pt x="7542" y="8426"/>
                      <a:pt x="3976" y="7916"/>
                      <a:pt x="440" y="7374"/>
                    </a:cubicBezTo>
                    <a:cubicBezTo>
                      <a:pt x="420" y="7370"/>
                      <a:pt x="400" y="7368"/>
                      <a:pt x="382" y="7368"/>
                    </a:cubicBezTo>
                    <a:cubicBezTo>
                      <a:pt x="99" y="7368"/>
                      <a:pt x="1" y="7803"/>
                      <a:pt x="277" y="7865"/>
                    </a:cubicBezTo>
                    <a:cubicBezTo>
                      <a:pt x="3939" y="8421"/>
                      <a:pt x="7601" y="8944"/>
                      <a:pt x="11198" y="9761"/>
                    </a:cubicBezTo>
                    <a:cubicBezTo>
                      <a:pt x="11221" y="9767"/>
                      <a:pt x="11243" y="9770"/>
                      <a:pt x="11265" y="9770"/>
                    </a:cubicBezTo>
                    <a:cubicBezTo>
                      <a:pt x="11371" y="9770"/>
                      <a:pt x="11465" y="9706"/>
                      <a:pt x="11492" y="9598"/>
                    </a:cubicBezTo>
                    <a:cubicBezTo>
                      <a:pt x="12081" y="6491"/>
                      <a:pt x="12571" y="3385"/>
                      <a:pt x="12866" y="246"/>
                    </a:cubicBezTo>
                    <a:cubicBezTo>
                      <a:pt x="12882" y="83"/>
                      <a:pt x="12768" y="1"/>
                      <a:pt x="126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3"/>
              <p:cNvSpPr/>
              <p:nvPr/>
            </p:nvSpPr>
            <p:spPr>
              <a:xfrm>
                <a:off x="6311500" y="3103375"/>
                <a:ext cx="383250" cy="278625"/>
              </a:xfrm>
              <a:custGeom>
                <a:avLst/>
                <a:gdLst/>
                <a:ahLst/>
                <a:cxnLst/>
                <a:rect l="l" t="t" r="r" b="b"/>
                <a:pathLst>
                  <a:path w="15330" h="11145" extrusionOk="0">
                    <a:moveTo>
                      <a:pt x="15026" y="1"/>
                    </a:moveTo>
                    <a:cubicBezTo>
                      <a:pt x="14923" y="1"/>
                      <a:pt x="14820" y="58"/>
                      <a:pt x="14780" y="190"/>
                    </a:cubicBezTo>
                    <a:cubicBezTo>
                      <a:pt x="13658" y="3556"/>
                      <a:pt x="13165" y="7110"/>
                      <a:pt x="12622" y="10606"/>
                    </a:cubicBezTo>
                    <a:lnTo>
                      <a:pt x="12622" y="10606"/>
                    </a:lnTo>
                    <a:cubicBezTo>
                      <a:pt x="8513" y="10339"/>
                      <a:pt x="4404" y="9804"/>
                      <a:pt x="295" y="9804"/>
                    </a:cubicBezTo>
                    <a:cubicBezTo>
                      <a:pt x="1" y="9836"/>
                      <a:pt x="1" y="10294"/>
                      <a:pt x="295" y="10327"/>
                    </a:cubicBezTo>
                    <a:cubicBezTo>
                      <a:pt x="4480" y="10327"/>
                      <a:pt x="8666" y="10850"/>
                      <a:pt x="12851" y="11144"/>
                    </a:cubicBezTo>
                    <a:cubicBezTo>
                      <a:pt x="12949" y="11144"/>
                      <a:pt x="13047" y="11046"/>
                      <a:pt x="13080" y="10948"/>
                    </a:cubicBezTo>
                    <a:cubicBezTo>
                      <a:pt x="13636" y="7384"/>
                      <a:pt x="14126" y="3754"/>
                      <a:pt x="15271" y="321"/>
                    </a:cubicBezTo>
                    <a:cubicBezTo>
                      <a:pt x="15329" y="126"/>
                      <a:pt x="15179" y="1"/>
                      <a:pt x="150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64" name="Google Shape;464;p23"/>
            <p:cNvGrpSpPr/>
            <p:nvPr/>
          </p:nvGrpSpPr>
          <p:grpSpPr>
            <a:xfrm rot="4398606">
              <a:off x="-2434" y="2904431"/>
              <a:ext cx="1017753" cy="1214156"/>
              <a:chOff x="3711575" y="2879575"/>
              <a:chExt cx="753325" cy="898700"/>
            </a:xfrm>
          </p:grpSpPr>
          <p:sp>
            <p:nvSpPr>
              <p:cNvPr id="465" name="Google Shape;465;p23"/>
              <p:cNvSpPr/>
              <p:nvPr/>
            </p:nvSpPr>
            <p:spPr>
              <a:xfrm>
                <a:off x="3711575" y="2990850"/>
                <a:ext cx="667200" cy="787425"/>
              </a:xfrm>
              <a:custGeom>
                <a:avLst/>
                <a:gdLst/>
                <a:ahLst/>
                <a:cxnLst/>
                <a:rect l="l" t="t" r="r" b="b"/>
                <a:pathLst>
                  <a:path w="26688" h="31497" extrusionOk="0">
                    <a:moveTo>
                      <a:pt x="26340" y="0"/>
                    </a:moveTo>
                    <a:cubicBezTo>
                      <a:pt x="26298" y="0"/>
                      <a:pt x="26253" y="15"/>
                      <a:pt x="26209" y="48"/>
                    </a:cubicBezTo>
                    <a:cubicBezTo>
                      <a:pt x="23756" y="1781"/>
                      <a:pt x="21304" y="3351"/>
                      <a:pt x="19113" y="5378"/>
                    </a:cubicBezTo>
                    <a:cubicBezTo>
                      <a:pt x="17249" y="7144"/>
                      <a:pt x="15549" y="9040"/>
                      <a:pt x="14012" y="11067"/>
                    </a:cubicBezTo>
                    <a:cubicBezTo>
                      <a:pt x="10873" y="15122"/>
                      <a:pt x="8290" y="19569"/>
                      <a:pt x="5478" y="23820"/>
                    </a:cubicBezTo>
                    <a:cubicBezTo>
                      <a:pt x="3843" y="26337"/>
                      <a:pt x="2077" y="28757"/>
                      <a:pt x="148" y="31046"/>
                    </a:cubicBezTo>
                    <a:cubicBezTo>
                      <a:pt x="0" y="31243"/>
                      <a:pt x="169" y="31497"/>
                      <a:pt x="344" y="31497"/>
                    </a:cubicBezTo>
                    <a:cubicBezTo>
                      <a:pt x="402" y="31497"/>
                      <a:pt x="460" y="31470"/>
                      <a:pt x="508" y="31406"/>
                    </a:cubicBezTo>
                    <a:lnTo>
                      <a:pt x="540" y="31406"/>
                    </a:lnTo>
                    <a:cubicBezTo>
                      <a:pt x="7178" y="23558"/>
                      <a:pt x="11265" y="13814"/>
                      <a:pt x="18655" y="6555"/>
                    </a:cubicBezTo>
                    <a:cubicBezTo>
                      <a:pt x="19734" y="5476"/>
                      <a:pt x="20879" y="4462"/>
                      <a:pt x="22121" y="3547"/>
                    </a:cubicBezTo>
                    <a:cubicBezTo>
                      <a:pt x="23527" y="2468"/>
                      <a:pt x="25031" y="1520"/>
                      <a:pt x="26470" y="506"/>
                    </a:cubicBezTo>
                    <a:cubicBezTo>
                      <a:pt x="26687" y="343"/>
                      <a:pt x="26544" y="0"/>
                      <a:pt x="263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3"/>
              <p:cNvSpPr/>
              <p:nvPr/>
            </p:nvSpPr>
            <p:spPr>
              <a:xfrm>
                <a:off x="3960350" y="2931500"/>
                <a:ext cx="151250" cy="476475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19059" extrusionOk="0">
                    <a:moveTo>
                      <a:pt x="5738" y="0"/>
                    </a:moveTo>
                    <a:cubicBezTo>
                      <a:pt x="5638" y="0"/>
                      <a:pt x="5538" y="50"/>
                      <a:pt x="5500" y="166"/>
                    </a:cubicBezTo>
                    <a:cubicBezTo>
                      <a:pt x="4421" y="3207"/>
                      <a:pt x="3080" y="6150"/>
                      <a:pt x="2132" y="9223"/>
                    </a:cubicBezTo>
                    <a:cubicBezTo>
                      <a:pt x="1184" y="12297"/>
                      <a:pt x="824" y="15600"/>
                      <a:pt x="39" y="18739"/>
                    </a:cubicBezTo>
                    <a:cubicBezTo>
                      <a:pt x="0" y="18934"/>
                      <a:pt x="159" y="19059"/>
                      <a:pt x="307" y="19059"/>
                    </a:cubicBezTo>
                    <a:cubicBezTo>
                      <a:pt x="408" y="19059"/>
                      <a:pt x="503" y="19001"/>
                      <a:pt x="530" y="18869"/>
                    </a:cubicBezTo>
                    <a:cubicBezTo>
                      <a:pt x="1314" y="15730"/>
                      <a:pt x="1674" y="12460"/>
                      <a:pt x="2622" y="9354"/>
                    </a:cubicBezTo>
                    <a:cubicBezTo>
                      <a:pt x="3571" y="6215"/>
                      <a:pt x="4911" y="3338"/>
                      <a:pt x="5990" y="297"/>
                    </a:cubicBezTo>
                    <a:cubicBezTo>
                      <a:pt x="6050" y="118"/>
                      <a:pt x="5893" y="0"/>
                      <a:pt x="57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3"/>
              <p:cNvSpPr/>
              <p:nvPr/>
            </p:nvSpPr>
            <p:spPr>
              <a:xfrm>
                <a:off x="3965050" y="3140425"/>
                <a:ext cx="445450" cy="274450"/>
              </a:xfrm>
              <a:custGeom>
                <a:avLst/>
                <a:gdLst/>
                <a:ahLst/>
                <a:cxnLst/>
                <a:rect l="l" t="t" r="r" b="b"/>
                <a:pathLst>
                  <a:path w="17818" h="10978" extrusionOk="0">
                    <a:moveTo>
                      <a:pt x="17458" y="1"/>
                    </a:moveTo>
                    <a:cubicBezTo>
                      <a:pt x="17412" y="1"/>
                      <a:pt x="17363" y="15"/>
                      <a:pt x="17312" y="49"/>
                    </a:cubicBezTo>
                    <a:cubicBezTo>
                      <a:pt x="14467" y="1782"/>
                      <a:pt x="11165" y="2501"/>
                      <a:pt x="8189" y="4005"/>
                    </a:cubicBezTo>
                    <a:cubicBezTo>
                      <a:pt x="5116" y="5575"/>
                      <a:pt x="2565" y="8093"/>
                      <a:pt x="178" y="10545"/>
                    </a:cubicBezTo>
                    <a:cubicBezTo>
                      <a:pt x="1" y="10722"/>
                      <a:pt x="177" y="10978"/>
                      <a:pt x="371" y="10978"/>
                    </a:cubicBezTo>
                    <a:cubicBezTo>
                      <a:pt x="428" y="10978"/>
                      <a:pt x="486" y="10956"/>
                      <a:pt x="538" y="10905"/>
                    </a:cubicBezTo>
                    <a:lnTo>
                      <a:pt x="538" y="10872"/>
                    </a:lnTo>
                    <a:cubicBezTo>
                      <a:pt x="2925" y="8420"/>
                      <a:pt x="5508" y="5902"/>
                      <a:pt x="8582" y="4365"/>
                    </a:cubicBezTo>
                    <a:cubicBezTo>
                      <a:pt x="11525" y="2894"/>
                      <a:pt x="14762" y="2207"/>
                      <a:pt x="17574" y="474"/>
                    </a:cubicBezTo>
                    <a:cubicBezTo>
                      <a:pt x="17818" y="338"/>
                      <a:pt x="17680" y="1"/>
                      <a:pt x="1745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3"/>
              <p:cNvSpPr/>
              <p:nvPr/>
            </p:nvSpPr>
            <p:spPr>
              <a:xfrm>
                <a:off x="4128250" y="2933175"/>
                <a:ext cx="111725" cy="258175"/>
              </a:xfrm>
              <a:custGeom>
                <a:avLst/>
                <a:gdLst/>
                <a:ahLst/>
                <a:cxnLst/>
                <a:rect l="l" t="t" r="r" b="b"/>
                <a:pathLst>
                  <a:path w="4469" h="10327" extrusionOk="0">
                    <a:moveTo>
                      <a:pt x="4136" y="0"/>
                    </a:moveTo>
                    <a:cubicBezTo>
                      <a:pt x="4036" y="0"/>
                      <a:pt x="3943" y="51"/>
                      <a:pt x="3917" y="164"/>
                    </a:cubicBezTo>
                    <a:cubicBezTo>
                      <a:pt x="3394" y="1799"/>
                      <a:pt x="2283" y="3205"/>
                      <a:pt x="1531" y="4742"/>
                    </a:cubicBezTo>
                    <a:cubicBezTo>
                      <a:pt x="713" y="6410"/>
                      <a:pt x="550" y="8241"/>
                      <a:pt x="59" y="10007"/>
                    </a:cubicBezTo>
                    <a:cubicBezTo>
                      <a:pt x="1" y="10201"/>
                      <a:pt x="151" y="10327"/>
                      <a:pt x="303" y="10327"/>
                    </a:cubicBezTo>
                    <a:cubicBezTo>
                      <a:pt x="406" y="10327"/>
                      <a:pt x="510" y="10269"/>
                      <a:pt x="550" y="10137"/>
                    </a:cubicBezTo>
                    <a:cubicBezTo>
                      <a:pt x="1073" y="8306"/>
                      <a:pt x="1236" y="6410"/>
                      <a:pt x="2119" y="4709"/>
                    </a:cubicBezTo>
                    <a:cubicBezTo>
                      <a:pt x="2904" y="3238"/>
                      <a:pt x="3885" y="1897"/>
                      <a:pt x="4408" y="328"/>
                    </a:cubicBezTo>
                    <a:cubicBezTo>
                      <a:pt x="4468" y="127"/>
                      <a:pt x="4294" y="0"/>
                      <a:pt x="41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3"/>
              <p:cNvSpPr/>
              <p:nvPr/>
            </p:nvSpPr>
            <p:spPr>
              <a:xfrm>
                <a:off x="4235825" y="3062775"/>
                <a:ext cx="200150" cy="52475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2099" extrusionOk="0">
                    <a:moveTo>
                      <a:pt x="7659" y="1"/>
                    </a:moveTo>
                    <a:cubicBezTo>
                      <a:pt x="7617" y="1"/>
                      <a:pt x="7572" y="15"/>
                      <a:pt x="7527" y="49"/>
                    </a:cubicBezTo>
                    <a:cubicBezTo>
                      <a:pt x="6481" y="670"/>
                      <a:pt x="5337" y="1128"/>
                      <a:pt x="4160" y="1357"/>
                    </a:cubicBezTo>
                    <a:cubicBezTo>
                      <a:pt x="3611" y="1473"/>
                      <a:pt x="2935" y="1598"/>
                      <a:pt x="2279" y="1598"/>
                    </a:cubicBezTo>
                    <a:cubicBezTo>
                      <a:pt x="1645" y="1598"/>
                      <a:pt x="1029" y="1481"/>
                      <a:pt x="563" y="1128"/>
                    </a:cubicBezTo>
                    <a:cubicBezTo>
                      <a:pt x="504" y="1076"/>
                      <a:pt x="440" y="1054"/>
                      <a:pt x="379" y="1054"/>
                    </a:cubicBezTo>
                    <a:cubicBezTo>
                      <a:pt x="171" y="1054"/>
                      <a:pt x="0" y="1310"/>
                      <a:pt x="203" y="1487"/>
                    </a:cubicBezTo>
                    <a:cubicBezTo>
                      <a:pt x="796" y="1950"/>
                      <a:pt x="1546" y="2099"/>
                      <a:pt x="2304" y="2099"/>
                    </a:cubicBezTo>
                    <a:cubicBezTo>
                      <a:pt x="2885" y="2099"/>
                      <a:pt x="3471" y="2012"/>
                      <a:pt x="3996" y="1912"/>
                    </a:cubicBezTo>
                    <a:cubicBezTo>
                      <a:pt x="5337" y="1683"/>
                      <a:pt x="6645" y="1193"/>
                      <a:pt x="7789" y="474"/>
                    </a:cubicBezTo>
                    <a:cubicBezTo>
                      <a:pt x="8006" y="338"/>
                      <a:pt x="7863" y="1"/>
                      <a:pt x="765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3"/>
              <p:cNvSpPr/>
              <p:nvPr/>
            </p:nvSpPr>
            <p:spPr>
              <a:xfrm>
                <a:off x="4285700" y="2902300"/>
                <a:ext cx="70900" cy="150900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6036" extrusionOk="0">
                    <a:moveTo>
                      <a:pt x="2491" y="0"/>
                    </a:moveTo>
                    <a:cubicBezTo>
                      <a:pt x="2434" y="0"/>
                      <a:pt x="2376" y="27"/>
                      <a:pt x="2328" y="91"/>
                    </a:cubicBezTo>
                    <a:cubicBezTo>
                      <a:pt x="1641" y="876"/>
                      <a:pt x="1118" y="1792"/>
                      <a:pt x="759" y="2740"/>
                    </a:cubicBezTo>
                    <a:cubicBezTo>
                      <a:pt x="432" y="3721"/>
                      <a:pt x="170" y="4702"/>
                      <a:pt x="39" y="5716"/>
                    </a:cubicBezTo>
                    <a:cubicBezTo>
                      <a:pt x="0" y="5910"/>
                      <a:pt x="159" y="6036"/>
                      <a:pt x="307" y="6036"/>
                    </a:cubicBezTo>
                    <a:cubicBezTo>
                      <a:pt x="408" y="6036"/>
                      <a:pt x="503" y="5978"/>
                      <a:pt x="530" y="5846"/>
                    </a:cubicBezTo>
                    <a:cubicBezTo>
                      <a:pt x="857" y="3884"/>
                      <a:pt x="1380" y="1988"/>
                      <a:pt x="2688" y="451"/>
                    </a:cubicBezTo>
                    <a:cubicBezTo>
                      <a:pt x="2836" y="254"/>
                      <a:pt x="2667" y="0"/>
                      <a:pt x="24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3"/>
              <p:cNvSpPr/>
              <p:nvPr/>
            </p:nvSpPr>
            <p:spPr>
              <a:xfrm>
                <a:off x="4068400" y="2918450"/>
                <a:ext cx="58050" cy="450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800" extrusionOk="0">
                    <a:moveTo>
                      <a:pt x="1208" y="1"/>
                    </a:moveTo>
                    <a:cubicBezTo>
                      <a:pt x="1198" y="1"/>
                      <a:pt x="1188" y="1"/>
                      <a:pt x="1178" y="1"/>
                    </a:cubicBezTo>
                    <a:cubicBezTo>
                      <a:pt x="1" y="1"/>
                      <a:pt x="33" y="1800"/>
                      <a:pt x="1178" y="1800"/>
                    </a:cubicBezTo>
                    <a:cubicBezTo>
                      <a:pt x="2280" y="1767"/>
                      <a:pt x="2322" y="1"/>
                      <a:pt x="12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3"/>
              <p:cNvSpPr/>
              <p:nvPr/>
            </p:nvSpPr>
            <p:spPr>
              <a:xfrm>
                <a:off x="4202475" y="2907850"/>
                <a:ext cx="58050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99" extrusionOk="0">
                    <a:moveTo>
                      <a:pt x="1177" y="0"/>
                    </a:moveTo>
                    <a:cubicBezTo>
                      <a:pt x="0" y="0"/>
                      <a:pt x="33" y="1799"/>
                      <a:pt x="1177" y="1799"/>
                    </a:cubicBezTo>
                    <a:cubicBezTo>
                      <a:pt x="2322" y="1799"/>
                      <a:pt x="2322" y="0"/>
                      <a:pt x="11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3"/>
              <p:cNvSpPr/>
              <p:nvPr/>
            </p:nvSpPr>
            <p:spPr>
              <a:xfrm>
                <a:off x="4312850" y="2879575"/>
                <a:ext cx="67125" cy="48750"/>
              </a:xfrm>
              <a:custGeom>
                <a:avLst/>
                <a:gdLst/>
                <a:ahLst/>
                <a:cxnLst/>
                <a:rect l="l" t="t" r="r" b="b"/>
                <a:pathLst>
                  <a:path w="2685" h="1950" extrusionOk="0">
                    <a:moveTo>
                      <a:pt x="1299" y="1"/>
                    </a:moveTo>
                    <a:cubicBezTo>
                      <a:pt x="601" y="1"/>
                      <a:pt x="1" y="904"/>
                      <a:pt x="653" y="1556"/>
                    </a:cubicBezTo>
                    <a:lnTo>
                      <a:pt x="784" y="1687"/>
                    </a:lnTo>
                    <a:cubicBezTo>
                      <a:pt x="976" y="1872"/>
                      <a:pt x="1189" y="1950"/>
                      <a:pt x="1392" y="1950"/>
                    </a:cubicBezTo>
                    <a:cubicBezTo>
                      <a:pt x="2089" y="1950"/>
                      <a:pt x="2685" y="1037"/>
                      <a:pt x="2027" y="379"/>
                    </a:cubicBezTo>
                    <a:lnTo>
                      <a:pt x="1929" y="281"/>
                    </a:lnTo>
                    <a:cubicBezTo>
                      <a:pt x="1731" y="83"/>
                      <a:pt x="1511" y="1"/>
                      <a:pt x="12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3"/>
              <p:cNvSpPr/>
              <p:nvPr/>
            </p:nvSpPr>
            <p:spPr>
              <a:xfrm>
                <a:off x="4352875" y="2969150"/>
                <a:ext cx="58075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3" h="1799" extrusionOk="0">
                    <a:moveTo>
                      <a:pt x="1145" y="1"/>
                    </a:moveTo>
                    <a:cubicBezTo>
                      <a:pt x="1" y="1"/>
                      <a:pt x="1" y="1799"/>
                      <a:pt x="1145" y="1799"/>
                    </a:cubicBezTo>
                    <a:cubicBezTo>
                      <a:pt x="2290" y="1799"/>
                      <a:pt x="2322" y="1"/>
                      <a:pt x="114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3"/>
              <p:cNvSpPr/>
              <p:nvPr/>
            </p:nvSpPr>
            <p:spPr>
              <a:xfrm>
                <a:off x="4407100" y="3037800"/>
                <a:ext cx="5780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12" h="1768" extrusionOk="0">
                    <a:moveTo>
                      <a:pt x="1198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7" y="1767"/>
                      <a:pt x="1167" y="1767"/>
                    </a:cubicBezTo>
                    <a:cubicBezTo>
                      <a:pt x="2301" y="1767"/>
                      <a:pt x="2311" y="1"/>
                      <a:pt x="11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3"/>
              <p:cNvSpPr/>
              <p:nvPr/>
            </p:nvSpPr>
            <p:spPr>
              <a:xfrm>
                <a:off x="4375225" y="3127725"/>
                <a:ext cx="583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1768" extrusionOk="0">
                    <a:moveTo>
                      <a:pt x="1197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6" y="1767"/>
                      <a:pt x="1167" y="1767"/>
                    </a:cubicBezTo>
                    <a:cubicBezTo>
                      <a:pt x="2333" y="1767"/>
                      <a:pt x="2312" y="1"/>
                      <a:pt x="119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3"/>
              <p:cNvSpPr/>
              <p:nvPr/>
            </p:nvSpPr>
            <p:spPr>
              <a:xfrm>
                <a:off x="4267050" y="3027175"/>
                <a:ext cx="580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68" extrusionOk="0">
                    <a:moveTo>
                      <a:pt x="1176" y="1"/>
                    </a:moveTo>
                    <a:cubicBezTo>
                      <a:pt x="1166" y="1"/>
                      <a:pt x="1155" y="1"/>
                      <a:pt x="1145" y="1"/>
                    </a:cubicBezTo>
                    <a:cubicBezTo>
                      <a:pt x="11" y="1"/>
                      <a:pt x="0" y="1767"/>
                      <a:pt x="1114" y="1767"/>
                    </a:cubicBezTo>
                    <a:cubicBezTo>
                      <a:pt x="1124" y="1767"/>
                      <a:pt x="1135" y="1767"/>
                      <a:pt x="1145" y="1767"/>
                    </a:cubicBezTo>
                    <a:cubicBezTo>
                      <a:pt x="2279" y="1767"/>
                      <a:pt x="2321" y="1"/>
                      <a:pt x="11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78" name="Google Shape;478;p23"/>
            <p:cNvGrpSpPr/>
            <p:nvPr/>
          </p:nvGrpSpPr>
          <p:grpSpPr>
            <a:xfrm>
              <a:off x="743200" y="2185888"/>
              <a:ext cx="113650" cy="99750"/>
              <a:chOff x="5042000" y="1255775"/>
              <a:chExt cx="113650" cy="99750"/>
            </a:xfrm>
          </p:grpSpPr>
          <p:sp>
            <p:nvSpPr>
              <p:cNvPr id="479" name="Google Shape;479;p23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3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3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82" name="Google Shape;482;p23"/>
            <p:cNvGrpSpPr/>
            <p:nvPr/>
          </p:nvGrpSpPr>
          <p:grpSpPr>
            <a:xfrm>
              <a:off x="1198625" y="2537138"/>
              <a:ext cx="113650" cy="99750"/>
              <a:chOff x="5042000" y="1255775"/>
              <a:chExt cx="113650" cy="99750"/>
            </a:xfrm>
          </p:grpSpPr>
          <p:sp>
            <p:nvSpPr>
              <p:cNvPr id="483" name="Google Shape;483;p23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3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3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86" name="Google Shape;486;p23"/>
          <p:cNvGrpSpPr/>
          <p:nvPr/>
        </p:nvGrpSpPr>
        <p:grpSpPr>
          <a:xfrm>
            <a:off x="7018558" y="887256"/>
            <a:ext cx="2733883" cy="3368985"/>
            <a:chOff x="7588862" y="1559757"/>
            <a:chExt cx="2010799" cy="2477924"/>
          </a:xfrm>
        </p:grpSpPr>
        <p:grpSp>
          <p:nvGrpSpPr>
            <p:cNvPr id="487" name="Google Shape;487;p23"/>
            <p:cNvGrpSpPr/>
            <p:nvPr/>
          </p:nvGrpSpPr>
          <p:grpSpPr>
            <a:xfrm rot="-7760581">
              <a:off x="7904694" y="2312488"/>
              <a:ext cx="1194199" cy="1148422"/>
              <a:chOff x="4531600" y="1944475"/>
              <a:chExt cx="956750" cy="920075"/>
            </a:xfrm>
          </p:grpSpPr>
          <p:sp>
            <p:nvSpPr>
              <p:cNvPr id="488" name="Google Shape;488;p23"/>
              <p:cNvSpPr/>
              <p:nvPr/>
            </p:nvSpPr>
            <p:spPr>
              <a:xfrm>
                <a:off x="4531600" y="1944475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3"/>
              <p:cNvSpPr/>
              <p:nvPr/>
            </p:nvSpPr>
            <p:spPr>
              <a:xfrm>
                <a:off x="4656300" y="2089375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3"/>
              <p:cNvSpPr/>
              <p:nvPr/>
            </p:nvSpPr>
            <p:spPr>
              <a:xfrm>
                <a:off x="4720725" y="2518075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3"/>
              <p:cNvSpPr/>
              <p:nvPr/>
            </p:nvSpPr>
            <p:spPr>
              <a:xfrm>
                <a:off x="4845150" y="2336650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3"/>
              <p:cNvSpPr/>
              <p:nvPr/>
            </p:nvSpPr>
            <p:spPr>
              <a:xfrm>
                <a:off x="5001125" y="2227300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3"/>
              <p:cNvSpPr/>
              <p:nvPr/>
            </p:nvSpPr>
            <p:spPr>
              <a:xfrm>
                <a:off x="5113925" y="2118350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94" name="Google Shape;494;p23"/>
            <p:cNvSpPr/>
            <p:nvPr/>
          </p:nvSpPr>
          <p:spPr>
            <a:xfrm rot="-7184026" flipH="1">
              <a:off x="8203990" y="2326500"/>
              <a:ext cx="750217" cy="1852256"/>
            </a:xfrm>
            <a:custGeom>
              <a:avLst/>
              <a:gdLst/>
              <a:ahLst/>
              <a:cxnLst/>
              <a:rect l="l" t="t" r="r" b="b"/>
              <a:pathLst>
                <a:path w="10922" h="26966" extrusionOk="0">
                  <a:moveTo>
                    <a:pt x="2600" y="0"/>
                  </a:moveTo>
                  <a:cubicBezTo>
                    <a:pt x="2346" y="0"/>
                    <a:pt x="2086" y="76"/>
                    <a:pt x="1832" y="253"/>
                  </a:cubicBezTo>
                  <a:cubicBezTo>
                    <a:pt x="1" y="1528"/>
                    <a:pt x="3401" y="5223"/>
                    <a:pt x="4513" y="6139"/>
                  </a:cubicBezTo>
                  <a:cubicBezTo>
                    <a:pt x="4546" y="6139"/>
                    <a:pt x="4546" y="6171"/>
                    <a:pt x="4578" y="6171"/>
                  </a:cubicBezTo>
                  <a:cubicBezTo>
                    <a:pt x="4905" y="7152"/>
                    <a:pt x="5232" y="8133"/>
                    <a:pt x="5494" y="9114"/>
                  </a:cubicBezTo>
                  <a:cubicBezTo>
                    <a:pt x="4685" y="8044"/>
                    <a:pt x="3272" y="6495"/>
                    <a:pt x="2169" y="6495"/>
                  </a:cubicBezTo>
                  <a:cubicBezTo>
                    <a:pt x="1890" y="6495"/>
                    <a:pt x="1631" y="6594"/>
                    <a:pt x="1407" y="6825"/>
                  </a:cubicBezTo>
                  <a:cubicBezTo>
                    <a:pt x="622" y="7675"/>
                    <a:pt x="1374" y="8820"/>
                    <a:pt x="2126" y="9278"/>
                  </a:cubicBezTo>
                  <a:cubicBezTo>
                    <a:pt x="3238" y="9932"/>
                    <a:pt x="4448" y="10389"/>
                    <a:pt x="5690" y="10618"/>
                  </a:cubicBezTo>
                  <a:lnTo>
                    <a:pt x="5886" y="10618"/>
                  </a:lnTo>
                  <a:cubicBezTo>
                    <a:pt x="6213" y="11992"/>
                    <a:pt x="6442" y="13430"/>
                    <a:pt x="6540" y="14869"/>
                  </a:cubicBezTo>
                  <a:lnTo>
                    <a:pt x="6540" y="14934"/>
                  </a:lnTo>
                  <a:cubicBezTo>
                    <a:pt x="6030" y="14012"/>
                    <a:pt x="5268" y="12800"/>
                    <a:pt x="4561" y="12800"/>
                  </a:cubicBezTo>
                  <a:cubicBezTo>
                    <a:pt x="4316" y="12800"/>
                    <a:pt x="4078" y="12946"/>
                    <a:pt x="3859" y="13299"/>
                  </a:cubicBezTo>
                  <a:cubicBezTo>
                    <a:pt x="3009" y="14705"/>
                    <a:pt x="5494" y="16177"/>
                    <a:pt x="6508" y="16798"/>
                  </a:cubicBezTo>
                  <a:cubicBezTo>
                    <a:pt x="6475" y="17648"/>
                    <a:pt x="6410" y="18498"/>
                    <a:pt x="6279" y="19316"/>
                  </a:cubicBezTo>
                  <a:cubicBezTo>
                    <a:pt x="6246" y="18858"/>
                    <a:pt x="6115" y="18400"/>
                    <a:pt x="5854" y="18008"/>
                  </a:cubicBezTo>
                  <a:cubicBezTo>
                    <a:pt x="5664" y="17734"/>
                    <a:pt x="5215" y="17486"/>
                    <a:pt x="4824" y="17486"/>
                  </a:cubicBezTo>
                  <a:cubicBezTo>
                    <a:pt x="4609" y="17486"/>
                    <a:pt x="4412" y="17561"/>
                    <a:pt x="4284" y="17746"/>
                  </a:cubicBezTo>
                  <a:cubicBezTo>
                    <a:pt x="3892" y="18270"/>
                    <a:pt x="4415" y="19054"/>
                    <a:pt x="4677" y="19512"/>
                  </a:cubicBezTo>
                  <a:cubicBezTo>
                    <a:pt x="5004" y="20068"/>
                    <a:pt x="5429" y="20591"/>
                    <a:pt x="5886" y="21049"/>
                  </a:cubicBezTo>
                  <a:cubicBezTo>
                    <a:pt x="5919" y="21049"/>
                    <a:pt x="5952" y="21082"/>
                    <a:pt x="6017" y="21082"/>
                  </a:cubicBezTo>
                  <a:cubicBezTo>
                    <a:pt x="5658" y="22913"/>
                    <a:pt x="5200" y="24744"/>
                    <a:pt x="4807" y="26608"/>
                  </a:cubicBezTo>
                  <a:cubicBezTo>
                    <a:pt x="4769" y="26821"/>
                    <a:pt x="4949" y="26966"/>
                    <a:pt x="5122" y="26966"/>
                  </a:cubicBezTo>
                  <a:cubicBezTo>
                    <a:pt x="5241" y="26966"/>
                    <a:pt x="5356" y="26898"/>
                    <a:pt x="5396" y="26738"/>
                  </a:cubicBezTo>
                  <a:cubicBezTo>
                    <a:pt x="5952" y="24090"/>
                    <a:pt x="6704" y="21441"/>
                    <a:pt x="7031" y="18760"/>
                  </a:cubicBezTo>
                  <a:cubicBezTo>
                    <a:pt x="7069" y="18798"/>
                    <a:pt x="7119" y="18814"/>
                    <a:pt x="7173" y="18814"/>
                  </a:cubicBezTo>
                  <a:cubicBezTo>
                    <a:pt x="7211" y="18814"/>
                    <a:pt x="7252" y="18806"/>
                    <a:pt x="7292" y="18793"/>
                  </a:cubicBezTo>
                  <a:cubicBezTo>
                    <a:pt x="8110" y="18466"/>
                    <a:pt x="10889" y="18400"/>
                    <a:pt x="10399" y="16896"/>
                  </a:cubicBezTo>
                  <a:cubicBezTo>
                    <a:pt x="10239" y="16347"/>
                    <a:pt x="9726" y="16022"/>
                    <a:pt x="9198" y="16022"/>
                  </a:cubicBezTo>
                  <a:cubicBezTo>
                    <a:pt x="8971" y="16022"/>
                    <a:pt x="8741" y="16082"/>
                    <a:pt x="8535" y="16210"/>
                  </a:cubicBezTo>
                  <a:cubicBezTo>
                    <a:pt x="8012" y="16537"/>
                    <a:pt x="7521" y="16962"/>
                    <a:pt x="7129" y="17452"/>
                  </a:cubicBezTo>
                  <a:cubicBezTo>
                    <a:pt x="7194" y="16602"/>
                    <a:pt x="7194" y="15752"/>
                    <a:pt x="7129" y="14902"/>
                  </a:cubicBezTo>
                  <a:cubicBezTo>
                    <a:pt x="7129" y="14640"/>
                    <a:pt x="7096" y="14379"/>
                    <a:pt x="7064" y="14150"/>
                  </a:cubicBezTo>
                  <a:lnTo>
                    <a:pt x="7096" y="14150"/>
                  </a:lnTo>
                  <a:cubicBezTo>
                    <a:pt x="8470" y="13757"/>
                    <a:pt x="10922" y="9735"/>
                    <a:pt x="8698" y="9081"/>
                  </a:cubicBezTo>
                  <a:cubicBezTo>
                    <a:pt x="8628" y="9063"/>
                    <a:pt x="8560" y="9054"/>
                    <a:pt x="8494" y="9054"/>
                  </a:cubicBezTo>
                  <a:cubicBezTo>
                    <a:pt x="7518" y="9054"/>
                    <a:pt x="7018" y="11008"/>
                    <a:pt x="6835" y="12417"/>
                  </a:cubicBezTo>
                  <a:cubicBezTo>
                    <a:pt x="6671" y="11370"/>
                    <a:pt x="6442" y="10357"/>
                    <a:pt x="6181" y="9343"/>
                  </a:cubicBezTo>
                  <a:cubicBezTo>
                    <a:pt x="7096" y="8689"/>
                    <a:pt x="9156" y="4896"/>
                    <a:pt x="7064" y="4504"/>
                  </a:cubicBezTo>
                  <a:cubicBezTo>
                    <a:pt x="7008" y="4494"/>
                    <a:pt x="6955" y="4489"/>
                    <a:pt x="6903" y="4489"/>
                  </a:cubicBezTo>
                  <a:cubicBezTo>
                    <a:pt x="5920" y="4489"/>
                    <a:pt x="5625" y="6209"/>
                    <a:pt x="5625" y="7545"/>
                  </a:cubicBezTo>
                  <a:cubicBezTo>
                    <a:pt x="5461" y="6989"/>
                    <a:pt x="5298" y="6433"/>
                    <a:pt x="5102" y="5877"/>
                  </a:cubicBezTo>
                  <a:cubicBezTo>
                    <a:pt x="5232" y="4438"/>
                    <a:pt x="5134" y="2803"/>
                    <a:pt x="4513" y="1495"/>
                  </a:cubicBezTo>
                  <a:cubicBezTo>
                    <a:pt x="4188" y="796"/>
                    <a:pt x="3424" y="0"/>
                    <a:pt x="260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5" name="Google Shape;495;p23"/>
            <p:cNvGrpSpPr/>
            <p:nvPr/>
          </p:nvGrpSpPr>
          <p:grpSpPr>
            <a:xfrm rot="-1110331">
              <a:off x="8152884" y="1711856"/>
              <a:ext cx="1221803" cy="1616571"/>
              <a:chOff x="5845441" y="724157"/>
              <a:chExt cx="793200" cy="1049550"/>
            </a:xfrm>
          </p:grpSpPr>
          <p:sp>
            <p:nvSpPr>
              <p:cNvPr id="496" name="Google Shape;496;p23"/>
              <p:cNvSpPr/>
              <p:nvPr/>
            </p:nvSpPr>
            <p:spPr>
              <a:xfrm>
                <a:off x="5845441" y="724157"/>
                <a:ext cx="793200" cy="1049550"/>
              </a:xfrm>
              <a:custGeom>
                <a:avLst/>
                <a:gdLst/>
                <a:ahLst/>
                <a:cxnLst/>
                <a:rect l="l" t="t" r="r" b="b"/>
                <a:pathLst>
                  <a:path w="31728" h="41982" extrusionOk="0">
                    <a:moveTo>
                      <a:pt x="16927" y="1"/>
                    </a:moveTo>
                    <a:cubicBezTo>
                      <a:pt x="14310" y="1"/>
                      <a:pt x="14505" y="9137"/>
                      <a:pt x="14267" y="10624"/>
                    </a:cubicBezTo>
                    <a:cubicBezTo>
                      <a:pt x="13167" y="10204"/>
                      <a:pt x="9799" y="4873"/>
                      <a:pt x="8369" y="4873"/>
                    </a:cubicBezTo>
                    <a:cubicBezTo>
                      <a:pt x="8015" y="4873"/>
                      <a:pt x="7779" y="5201"/>
                      <a:pt x="7727" y="6013"/>
                    </a:cubicBezTo>
                    <a:cubicBezTo>
                      <a:pt x="7466" y="9545"/>
                      <a:pt x="15346" y="11441"/>
                      <a:pt x="13711" y="14711"/>
                    </a:cubicBezTo>
                    <a:cubicBezTo>
                      <a:pt x="12345" y="14122"/>
                      <a:pt x="7296" y="10563"/>
                      <a:pt x="4983" y="10563"/>
                    </a:cubicBezTo>
                    <a:cubicBezTo>
                      <a:pt x="4085" y="10563"/>
                      <a:pt x="3600" y="11099"/>
                      <a:pt x="3902" y="12553"/>
                    </a:cubicBezTo>
                    <a:cubicBezTo>
                      <a:pt x="5013" y="16346"/>
                      <a:pt x="14103" y="15528"/>
                      <a:pt x="13809" y="19910"/>
                    </a:cubicBezTo>
                    <a:cubicBezTo>
                      <a:pt x="13768" y="19916"/>
                      <a:pt x="13722" y="19918"/>
                      <a:pt x="13670" y="19918"/>
                    </a:cubicBezTo>
                    <a:cubicBezTo>
                      <a:pt x="12037" y="19918"/>
                      <a:pt x="5249" y="17155"/>
                      <a:pt x="2063" y="17155"/>
                    </a:cubicBezTo>
                    <a:cubicBezTo>
                      <a:pt x="704" y="17155"/>
                      <a:pt x="0" y="17657"/>
                      <a:pt x="632" y="19092"/>
                    </a:cubicBezTo>
                    <a:cubicBezTo>
                      <a:pt x="1743" y="21545"/>
                      <a:pt x="14398" y="21643"/>
                      <a:pt x="13711" y="22362"/>
                    </a:cubicBezTo>
                    <a:cubicBezTo>
                      <a:pt x="13307" y="24200"/>
                      <a:pt x="11759" y="24661"/>
                      <a:pt x="9950" y="24661"/>
                    </a:cubicBezTo>
                    <a:cubicBezTo>
                      <a:pt x="8135" y="24661"/>
                      <a:pt x="6057" y="24197"/>
                      <a:pt x="4610" y="24197"/>
                    </a:cubicBezTo>
                    <a:cubicBezTo>
                      <a:pt x="3651" y="24197"/>
                      <a:pt x="2969" y="24400"/>
                      <a:pt x="2823" y="25076"/>
                    </a:cubicBezTo>
                    <a:cubicBezTo>
                      <a:pt x="2289" y="26806"/>
                      <a:pt x="5980" y="27434"/>
                      <a:pt x="9589" y="27434"/>
                    </a:cubicBezTo>
                    <a:cubicBezTo>
                      <a:pt x="11506" y="27434"/>
                      <a:pt x="13401" y="27256"/>
                      <a:pt x="14627" y="26973"/>
                    </a:cubicBezTo>
                    <a:cubicBezTo>
                      <a:pt x="16262" y="32695"/>
                      <a:pt x="18910" y="39529"/>
                      <a:pt x="24894" y="41981"/>
                    </a:cubicBezTo>
                    <a:lnTo>
                      <a:pt x="28164" y="39496"/>
                    </a:lnTo>
                    <a:cubicBezTo>
                      <a:pt x="21559" y="36226"/>
                      <a:pt x="18027" y="32695"/>
                      <a:pt x="16425" y="26842"/>
                    </a:cubicBezTo>
                    <a:cubicBezTo>
                      <a:pt x="18060" y="26842"/>
                      <a:pt x="31728" y="25894"/>
                      <a:pt x="27346" y="22330"/>
                    </a:cubicBezTo>
                    <a:cubicBezTo>
                      <a:pt x="27084" y="22100"/>
                      <a:pt x="26717" y="22004"/>
                      <a:pt x="26273" y="22004"/>
                    </a:cubicBezTo>
                    <a:cubicBezTo>
                      <a:pt x="24057" y="22004"/>
                      <a:pt x="19940" y="24391"/>
                      <a:pt x="17594" y="24391"/>
                    </a:cubicBezTo>
                    <a:cubicBezTo>
                      <a:pt x="16535" y="24391"/>
                      <a:pt x="15836" y="23905"/>
                      <a:pt x="15836" y="22493"/>
                    </a:cubicBezTo>
                    <a:cubicBezTo>
                      <a:pt x="18550" y="22493"/>
                      <a:pt x="27902" y="21806"/>
                      <a:pt x="28720" y="18537"/>
                    </a:cubicBezTo>
                    <a:cubicBezTo>
                      <a:pt x="28911" y="17448"/>
                      <a:pt x="28425" y="17049"/>
                      <a:pt x="27540" y="17049"/>
                    </a:cubicBezTo>
                    <a:cubicBezTo>
                      <a:pt x="25129" y="17049"/>
                      <a:pt x="19759" y="20008"/>
                      <a:pt x="17091" y="20008"/>
                    </a:cubicBezTo>
                    <a:cubicBezTo>
                      <a:pt x="16563" y="20008"/>
                      <a:pt x="16142" y="19892"/>
                      <a:pt x="15869" y="19616"/>
                    </a:cubicBezTo>
                    <a:cubicBezTo>
                      <a:pt x="13678" y="17458"/>
                      <a:pt x="26790" y="15790"/>
                      <a:pt x="27608" y="13076"/>
                    </a:cubicBezTo>
                    <a:cubicBezTo>
                      <a:pt x="27785" y="12367"/>
                      <a:pt x="27461" y="12094"/>
                      <a:pt x="26817" y="12094"/>
                    </a:cubicBezTo>
                    <a:cubicBezTo>
                      <a:pt x="24684" y="12094"/>
                      <a:pt x="19040" y="15082"/>
                      <a:pt x="16481" y="15082"/>
                    </a:cubicBezTo>
                    <a:cubicBezTo>
                      <a:pt x="16250" y="15082"/>
                      <a:pt x="16045" y="15058"/>
                      <a:pt x="15869" y="15005"/>
                    </a:cubicBezTo>
                    <a:cubicBezTo>
                      <a:pt x="18027" y="12814"/>
                      <a:pt x="27085" y="9414"/>
                      <a:pt x="26790" y="7648"/>
                    </a:cubicBezTo>
                    <a:cubicBezTo>
                      <a:pt x="26596" y="6354"/>
                      <a:pt x="26049" y="5850"/>
                      <a:pt x="25301" y="5850"/>
                    </a:cubicBezTo>
                    <a:cubicBezTo>
                      <a:pt x="22780" y="5850"/>
                      <a:pt x="17980" y="11568"/>
                      <a:pt x="16719" y="11997"/>
                    </a:cubicBezTo>
                    <a:cubicBezTo>
                      <a:pt x="16719" y="9806"/>
                      <a:pt x="20545" y="1926"/>
                      <a:pt x="17798" y="291"/>
                    </a:cubicBezTo>
                    <a:cubicBezTo>
                      <a:pt x="17478" y="92"/>
                      <a:pt x="17188" y="1"/>
                      <a:pt x="1692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3"/>
              <p:cNvSpPr/>
              <p:nvPr/>
            </p:nvSpPr>
            <p:spPr>
              <a:xfrm>
                <a:off x="6202091" y="765932"/>
                <a:ext cx="308550" cy="982625"/>
              </a:xfrm>
              <a:custGeom>
                <a:avLst/>
                <a:gdLst/>
                <a:ahLst/>
                <a:cxnLst/>
                <a:rect l="l" t="t" r="r" b="b"/>
                <a:pathLst>
                  <a:path w="12342" h="39305" extrusionOk="0">
                    <a:moveTo>
                      <a:pt x="2381" y="0"/>
                    </a:moveTo>
                    <a:cubicBezTo>
                      <a:pt x="2281" y="0"/>
                      <a:pt x="2185" y="57"/>
                      <a:pt x="2159" y="189"/>
                    </a:cubicBezTo>
                    <a:cubicBezTo>
                      <a:pt x="1799" y="2053"/>
                      <a:pt x="1538" y="3917"/>
                      <a:pt x="1407" y="5814"/>
                    </a:cubicBezTo>
                    <a:cubicBezTo>
                      <a:pt x="1309" y="7220"/>
                      <a:pt x="1015" y="8593"/>
                      <a:pt x="818" y="9999"/>
                    </a:cubicBezTo>
                    <a:cubicBezTo>
                      <a:pt x="589" y="11634"/>
                      <a:pt x="426" y="13301"/>
                      <a:pt x="361" y="14969"/>
                    </a:cubicBezTo>
                    <a:cubicBezTo>
                      <a:pt x="1" y="21149"/>
                      <a:pt x="589" y="28179"/>
                      <a:pt x="4906" y="32986"/>
                    </a:cubicBezTo>
                    <a:cubicBezTo>
                      <a:pt x="6966" y="35307"/>
                      <a:pt x="9549" y="37073"/>
                      <a:pt x="11805" y="39231"/>
                    </a:cubicBezTo>
                    <a:cubicBezTo>
                      <a:pt x="11857" y="39283"/>
                      <a:pt x="11915" y="39304"/>
                      <a:pt x="11972" y="39304"/>
                    </a:cubicBezTo>
                    <a:cubicBezTo>
                      <a:pt x="12166" y="39304"/>
                      <a:pt x="12342" y="39049"/>
                      <a:pt x="12165" y="38871"/>
                    </a:cubicBezTo>
                    <a:cubicBezTo>
                      <a:pt x="10235" y="37008"/>
                      <a:pt x="8077" y="35471"/>
                      <a:pt x="6181" y="33607"/>
                    </a:cubicBezTo>
                    <a:cubicBezTo>
                      <a:pt x="5167" y="32626"/>
                      <a:pt x="4284" y="31514"/>
                      <a:pt x="3532" y="30337"/>
                    </a:cubicBezTo>
                    <a:cubicBezTo>
                      <a:pt x="2748" y="28964"/>
                      <a:pt x="2192" y="27525"/>
                      <a:pt x="1799" y="25988"/>
                    </a:cubicBezTo>
                    <a:cubicBezTo>
                      <a:pt x="982" y="22751"/>
                      <a:pt x="655" y="19383"/>
                      <a:pt x="818" y="16048"/>
                    </a:cubicBezTo>
                    <a:cubicBezTo>
                      <a:pt x="851" y="14413"/>
                      <a:pt x="982" y="12778"/>
                      <a:pt x="1178" y="11143"/>
                    </a:cubicBezTo>
                    <a:cubicBezTo>
                      <a:pt x="1374" y="9508"/>
                      <a:pt x="1734" y="7841"/>
                      <a:pt x="1897" y="6173"/>
                    </a:cubicBezTo>
                    <a:cubicBezTo>
                      <a:pt x="1930" y="5585"/>
                      <a:pt x="1963" y="5029"/>
                      <a:pt x="1996" y="4473"/>
                    </a:cubicBezTo>
                    <a:cubicBezTo>
                      <a:pt x="2159" y="3067"/>
                      <a:pt x="2421" y="1694"/>
                      <a:pt x="2649" y="320"/>
                    </a:cubicBezTo>
                    <a:cubicBezTo>
                      <a:pt x="2688" y="125"/>
                      <a:pt x="2530" y="0"/>
                      <a:pt x="2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3"/>
              <p:cNvSpPr/>
              <p:nvPr/>
            </p:nvSpPr>
            <p:spPr>
              <a:xfrm>
                <a:off x="6108691" y="914732"/>
                <a:ext cx="371850" cy="138800"/>
              </a:xfrm>
              <a:custGeom>
                <a:avLst/>
                <a:gdLst/>
                <a:ahLst/>
                <a:cxnLst/>
                <a:rect l="l" t="t" r="r" b="b"/>
                <a:pathLst>
                  <a:path w="14874" h="5552" extrusionOk="0">
                    <a:moveTo>
                      <a:pt x="14481" y="1"/>
                    </a:moveTo>
                    <a:cubicBezTo>
                      <a:pt x="14430" y="1"/>
                      <a:pt x="14378" y="18"/>
                      <a:pt x="14331" y="58"/>
                    </a:cubicBezTo>
                    <a:cubicBezTo>
                      <a:pt x="12238" y="1791"/>
                      <a:pt x="9917" y="3164"/>
                      <a:pt x="7399" y="4145"/>
                    </a:cubicBezTo>
                    <a:cubicBezTo>
                      <a:pt x="6811" y="4374"/>
                      <a:pt x="6222" y="4603"/>
                      <a:pt x="5633" y="4766"/>
                    </a:cubicBezTo>
                    <a:cubicBezTo>
                      <a:pt x="5372" y="4864"/>
                      <a:pt x="5110" y="4962"/>
                      <a:pt x="4881" y="4995"/>
                    </a:cubicBezTo>
                    <a:cubicBezTo>
                      <a:pt x="4652" y="4995"/>
                      <a:pt x="4522" y="4864"/>
                      <a:pt x="4358" y="4701"/>
                    </a:cubicBezTo>
                    <a:cubicBezTo>
                      <a:pt x="4195" y="4570"/>
                      <a:pt x="4031" y="4439"/>
                      <a:pt x="3868" y="4309"/>
                    </a:cubicBezTo>
                    <a:cubicBezTo>
                      <a:pt x="2691" y="3229"/>
                      <a:pt x="1579" y="2085"/>
                      <a:pt x="532" y="908"/>
                    </a:cubicBezTo>
                    <a:cubicBezTo>
                      <a:pt x="476" y="844"/>
                      <a:pt x="412" y="817"/>
                      <a:pt x="351" y="817"/>
                    </a:cubicBezTo>
                    <a:cubicBezTo>
                      <a:pt x="163" y="817"/>
                      <a:pt x="0" y="1070"/>
                      <a:pt x="173" y="1268"/>
                    </a:cubicBezTo>
                    <a:lnTo>
                      <a:pt x="140" y="1235"/>
                    </a:lnTo>
                    <a:lnTo>
                      <a:pt x="140" y="1235"/>
                    </a:lnTo>
                    <a:cubicBezTo>
                      <a:pt x="1317" y="2608"/>
                      <a:pt x="2560" y="3851"/>
                      <a:pt x="3933" y="5028"/>
                    </a:cubicBezTo>
                    <a:cubicBezTo>
                      <a:pt x="4129" y="5191"/>
                      <a:pt x="4424" y="5518"/>
                      <a:pt x="4685" y="5551"/>
                    </a:cubicBezTo>
                    <a:cubicBezTo>
                      <a:pt x="4979" y="5518"/>
                      <a:pt x="5241" y="5453"/>
                      <a:pt x="5503" y="5355"/>
                    </a:cubicBezTo>
                    <a:cubicBezTo>
                      <a:pt x="6157" y="5159"/>
                      <a:pt x="6778" y="4930"/>
                      <a:pt x="7399" y="4668"/>
                    </a:cubicBezTo>
                    <a:cubicBezTo>
                      <a:pt x="10048" y="3687"/>
                      <a:pt x="12500" y="2249"/>
                      <a:pt x="14691" y="417"/>
                    </a:cubicBezTo>
                    <a:cubicBezTo>
                      <a:pt x="14873" y="261"/>
                      <a:pt x="14682" y="1"/>
                      <a:pt x="144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3"/>
              <p:cNvSpPr/>
              <p:nvPr/>
            </p:nvSpPr>
            <p:spPr>
              <a:xfrm>
                <a:off x="5998991" y="1033482"/>
                <a:ext cx="505450" cy="114975"/>
              </a:xfrm>
              <a:custGeom>
                <a:avLst/>
                <a:gdLst/>
                <a:ahLst/>
                <a:cxnLst/>
                <a:rect l="l" t="t" r="r" b="b"/>
                <a:pathLst>
                  <a:path w="20218" h="4599" extrusionOk="0">
                    <a:moveTo>
                      <a:pt x="342" y="1"/>
                    </a:moveTo>
                    <a:cubicBezTo>
                      <a:pt x="139" y="1"/>
                      <a:pt x="1" y="339"/>
                      <a:pt x="245" y="474"/>
                    </a:cubicBezTo>
                    <a:lnTo>
                      <a:pt x="212" y="507"/>
                    </a:lnTo>
                    <a:cubicBezTo>
                      <a:pt x="2566" y="1913"/>
                      <a:pt x="4822" y="3777"/>
                      <a:pt x="7536" y="4431"/>
                    </a:cubicBezTo>
                    <a:cubicBezTo>
                      <a:pt x="8137" y="4541"/>
                      <a:pt x="8745" y="4598"/>
                      <a:pt x="9353" y="4598"/>
                    </a:cubicBezTo>
                    <a:cubicBezTo>
                      <a:pt x="10004" y="4598"/>
                      <a:pt x="10655" y="4533"/>
                      <a:pt x="11297" y="4398"/>
                    </a:cubicBezTo>
                    <a:cubicBezTo>
                      <a:pt x="12735" y="4104"/>
                      <a:pt x="14174" y="3679"/>
                      <a:pt x="15580" y="3155"/>
                    </a:cubicBezTo>
                    <a:cubicBezTo>
                      <a:pt x="17084" y="2599"/>
                      <a:pt x="18556" y="1913"/>
                      <a:pt x="19962" y="1161"/>
                    </a:cubicBezTo>
                    <a:cubicBezTo>
                      <a:pt x="20218" y="1019"/>
                      <a:pt x="20053" y="678"/>
                      <a:pt x="19812" y="678"/>
                    </a:cubicBezTo>
                    <a:cubicBezTo>
                      <a:pt x="19776" y="678"/>
                      <a:pt x="19738" y="686"/>
                      <a:pt x="19700" y="703"/>
                    </a:cubicBezTo>
                    <a:cubicBezTo>
                      <a:pt x="17280" y="2076"/>
                      <a:pt x="14665" y="3090"/>
                      <a:pt x="11951" y="3711"/>
                    </a:cubicBezTo>
                    <a:cubicBezTo>
                      <a:pt x="11068" y="3915"/>
                      <a:pt x="10122" y="4087"/>
                      <a:pt x="9190" y="4087"/>
                    </a:cubicBezTo>
                    <a:cubicBezTo>
                      <a:pt x="8776" y="4087"/>
                      <a:pt x="8364" y="4053"/>
                      <a:pt x="7961" y="3973"/>
                    </a:cubicBezTo>
                    <a:cubicBezTo>
                      <a:pt x="6653" y="3679"/>
                      <a:pt x="5411" y="3155"/>
                      <a:pt x="4267" y="2436"/>
                    </a:cubicBezTo>
                    <a:cubicBezTo>
                      <a:pt x="2991" y="1684"/>
                      <a:pt x="1749" y="801"/>
                      <a:pt x="474" y="49"/>
                    </a:cubicBezTo>
                    <a:cubicBezTo>
                      <a:pt x="429" y="15"/>
                      <a:pt x="384" y="1"/>
                      <a:pt x="34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3"/>
              <p:cNvSpPr/>
              <p:nvPr/>
            </p:nvSpPr>
            <p:spPr>
              <a:xfrm>
                <a:off x="5910091" y="1183082"/>
                <a:ext cx="586700" cy="75025"/>
              </a:xfrm>
              <a:custGeom>
                <a:avLst/>
                <a:gdLst/>
                <a:ahLst/>
                <a:cxnLst/>
                <a:rect l="l" t="t" r="r" b="b"/>
                <a:pathLst>
                  <a:path w="23468" h="3001" extrusionOk="0">
                    <a:moveTo>
                      <a:pt x="23114" y="1"/>
                    </a:moveTo>
                    <a:cubicBezTo>
                      <a:pt x="23074" y="1"/>
                      <a:pt x="23033" y="15"/>
                      <a:pt x="22995" y="49"/>
                    </a:cubicBezTo>
                    <a:cubicBezTo>
                      <a:pt x="20477" y="1749"/>
                      <a:pt x="17403" y="2338"/>
                      <a:pt x="14428" y="2468"/>
                    </a:cubicBezTo>
                    <a:cubicBezTo>
                      <a:pt x="14167" y="2474"/>
                      <a:pt x="13906" y="2477"/>
                      <a:pt x="13645" y="2477"/>
                    </a:cubicBezTo>
                    <a:cubicBezTo>
                      <a:pt x="10762" y="2477"/>
                      <a:pt x="7862" y="2144"/>
                      <a:pt x="5043" y="1455"/>
                    </a:cubicBezTo>
                    <a:cubicBezTo>
                      <a:pt x="3474" y="1095"/>
                      <a:pt x="1937" y="670"/>
                      <a:pt x="400" y="147"/>
                    </a:cubicBezTo>
                    <a:cubicBezTo>
                      <a:pt x="375" y="139"/>
                      <a:pt x="351" y="135"/>
                      <a:pt x="328" y="135"/>
                    </a:cubicBezTo>
                    <a:cubicBezTo>
                      <a:pt x="87" y="135"/>
                      <a:pt x="0" y="578"/>
                      <a:pt x="269" y="637"/>
                    </a:cubicBezTo>
                    <a:lnTo>
                      <a:pt x="302" y="670"/>
                    </a:lnTo>
                    <a:cubicBezTo>
                      <a:pt x="3179" y="1651"/>
                      <a:pt x="6155" y="2338"/>
                      <a:pt x="9163" y="2697"/>
                    </a:cubicBezTo>
                    <a:cubicBezTo>
                      <a:pt x="10573" y="2888"/>
                      <a:pt x="12010" y="3000"/>
                      <a:pt x="13446" y="3000"/>
                    </a:cubicBezTo>
                    <a:cubicBezTo>
                      <a:pt x="15207" y="3000"/>
                      <a:pt x="16967" y="2832"/>
                      <a:pt x="18678" y="2436"/>
                    </a:cubicBezTo>
                    <a:cubicBezTo>
                      <a:pt x="20313" y="2043"/>
                      <a:pt x="21850" y="1389"/>
                      <a:pt x="23223" y="507"/>
                    </a:cubicBezTo>
                    <a:cubicBezTo>
                      <a:pt x="23468" y="344"/>
                      <a:pt x="23307" y="1"/>
                      <a:pt x="2311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3"/>
              <p:cNvSpPr/>
              <p:nvPr/>
            </p:nvSpPr>
            <p:spPr>
              <a:xfrm>
                <a:off x="5986291" y="1316157"/>
                <a:ext cx="520700" cy="69875"/>
              </a:xfrm>
              <a:custGeom>
                <a:avLst/>
                <a:gdLst/>
                <a:ahLst/>
                <a:cxnLst/>
                <a:rect l="l" t="t" r="r" b="b"/>
                <a:pathLst>
                  <a:path w="20828" h="2795" extrusionOk="0">
                    <a:moveTo>
                      <a:pt x="20510" y="1"/>
                    </a:moveTo>
                    <a:cubicBezTo>
                      <a:pt x="20477" y="1"/>
                      <a:pt x="20442" y="8"/>
                      <a:pt x="20404" y="23"/>
                    </a:cubicBezTo>
                    <a:cubicBezTo>
                      <a:pt x="17461" y="1265"/>
                      <a:pt x="14192" y="1364"/>
                      <a:pt x="11053" y="1756"/>
                    </a:cubicBezTo>
                    <a:cubicBezTo>
                      <a:pt x="9320" y="1985"/>
                      <a:pt x="7587" y="2214"/>
                      <a:pt x="5821" y="2279"/>
                    </a:cubicBezTo>
                    <a:cubicBezTo>
                      <a:pt x="5377" y="2295"/>
                      <a:pt x="4932" y="2303"/>
                      <a:pt x="4488" y="2303"/>
                    </a:cubicBezTo>
                    <a:cubicBezTo>
                      <a:pt x="3101" y="2303"/>
                      <a:pt x="1714" y="2224"/>
                      <a:pt x="328" y="2050"/>
                    </a:cubicBezTo>
                    <a:cubicBezTo>
                      <a:pt x="318" y="2049"/>
                      <a:pt x="308" y="2049"/>
                      <a:pt x="299" y="2049"/>
                    </a:cubicBezTo>
                    <a:cubicBezTo>
                      <a:pt x="1" y="2049"/>
                      <a:pt x="10" y="2542"/>
                      <a:pt x="328" y="2573"/>
                    </a:cubicBezTo>
                    <a:cubicBezTo>
                      <a:pt x="1701" y="2720"/>
                      <a:pt x="3111" y="2794"/>
                      <a:pt x="4517" y="2794"/>
                    </a:cubicBezTo>
                    <a:cubicBezTo>
                      <a:pt x="4985" y="2794"/>
                      <a:pt x="5453" y="2786"/>
                      <a:pt x="5919" y="2770"/>
                    </a:cubicBezTo>
                    <a:cubicBezTo>
                      <a:pt x="7685" y="2704"/>
                      <a:pt x="9450" y="2443"/>
                      <a:pt x="11216" y="2246"/>
                    </a:cubicBezTo>
                    <a:cubicBezTo>
                      <a:pt x="14355" y="1854"/>
                      <a:pt x="17625" y="1756"/>
                      <a:pt x="20568" y="513"/>
                    </a:cubicBezTo>
                    <a:cubicBezTo>
                      <a:pt x="20828" y="398"/>
                      <a:pt x="20756" y="1"/>
                      <a:pt x="205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02" name="Google Shape;502;p23"/>
            <p:cNvGrpSpPr/>
            <p:nvPr/>
          </p:nvGrpSpPr>
          <p:grpSpPr>
            <a:xfrm rot="-7159447">
              <a:off x="8503860" y="2580437"/>
              <a:ext cx="812207" cy="627289"/>
              <a:chOff x="5569342" y="1716318"/>
              <a:chExt cx="533715" cy="412203"/>
            </a:xfrm>
          </p:grpSpPr>
          <p:sp>
            <p:nvSpPr>
              <p:cNvPr id="503" name="Google Shape;503;p23"/>
              <p:cNvSpPr/>
              <p:nvPr/>
            </p:nvSpPr>
            <p:spPr>
              <a:xfrm>
                <a:off x="5569342" y="1716318"/>
                <a:ext cx="533715" cy="401990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3"/>
              <p:cNvSpPr/>
              <p:nvPr/>
            </p:nvSpPr>
            <p:spPr>
              <a:xfrm>
                <a:off x="5631397" y="1863692"/>
                <a:ext cx="342391" cy="257413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3"/>
              <p:cNvSpPr/>
              <p:nvPr/>
            </p:nvSpPr>
            <p:spPr>
              <a:xfrm>
                <a:off x="5683425" y="1910437"/>
                <a:ext cx="58672" cy="21314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3"/>
              <p:cNvSpPr/>
              <p:nvPr/>
            </p:nvSpPr>
            <p:spPr>
              <a:xfrm>
                <a:off x="5731788" y="1910330"/>
                <a:ext cx="87695" cy="218191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3"/>
              <p:cNvSpPr/>
              <p:nvPr/>
            </p:nvSpPr>
            <p:spPr>
              <a:xfrm>
                <a:off x="5734828" y="1980922"/>
                <a:ext cx="204607" cy="143563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08" name="Google Shape;508;p23"/>
            <p:cNvGrpSpPr/>
            <p:nvPr/>
          </p:nvGrpSpPr>
          <p:grpSpPr>
            <a:xfrm>
              <a:off x="8001025" y="2341963"/>
              <a:ext cx="113650" cy="99750"/>
              <a:chOff x="5042000" y="1255775"/>
              <a:chExt cx="113650" cy="99750"/>
            </a:xfrm>
          </p:grpSpPr>
          <p:sp>
            <p:nvSpPr>
              <p:cNvPr id="509" name="Google Shape;509;p23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3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3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12" name="Google Shape;512;p23"/>
            <p:cNvGrpSpPr/>
            <p:nvPr/>
          </p:nvGrpSpPr>
          <p:grpSpPr>
            <a:xfrm>
              <a:off x="7778175" y="3202738"/>
              <a:ext cx="113650" cy="99750"/>
              <a:chOff x="5042000" y="1255775"/>
              <a:chExt cx="113650" cy="99750"/>
            </a:xfrm>
          </p:grpSpPr>
          <p:sp>
            <p:nvSpPr>
              <p:cNvPr id="513" name="Google Shape;513;p23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3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3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2">
  <p:cSld name="CUSTOM_4_1"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24"/>
          <p:cNvSpPr txBox="1">
            <a:spLocks noGrp="1"/>
          </p:cNvSpPr>
          <p:nvPr>
            <p:ph type="title"/>
          </p:nvPr>
        </p:nvSpPr>
        <p:spPr>
          <a:xfrm>
            <a:off x="2632795" y="2468880"/>
            <a:ext cx="3878400" cy="5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0">
                <a:solidFill>
                  <a:schemeClr val="accen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grpSp>
        <p:nvGrpSpPr>
          <p:cNvPr id="518" name="Google Shape;518;p24"/>
          <p:cNvGrpSpPr/>
          <p:nvPr/>
        </p:nvGrpSpPr>
        <p:grpSpPr>
          <a:xfrm>
            <a:off x="6865860" y="1496266"/>
            <a:ext cx="3018328" cy="2521666"/>
            <a:chOff x="6865860" y="1496266"/>
            <a:chExt cx="3018328" cy="2521666"/>
          </a:xfrm>
        </p:grpSpPr>
        <p:grpSp>
          <p:nvGrpSpPr>
            <p:cNvPr id="519" name="Google Shape;519;p24"/>
            <p:cNvGrpSpPr/>
            <p:nvPr/>
          </p:nvGrpSpPr>
          <p:grpSpPr>
            <a:xfrm rot="-4541450">
              <a:off x="8039638" y="2532038"/>
              <a:ext cx="1262885" cy="1401657"/>
              <a:chOff x="7832525" y="3078325"/>
              <a:chExt cx="837925" cy="930000"/>
            </a:xfrm>
          </p:grpSpPr>
          <p:sp>
            <p:nvSpPr>
              <p:cNvPr id="520" name="Google Shape;520;p24"/>
              <p:cNvSpPr/>
              <p:nvPr/>
            </p:nvSpPr>
            <p:spPr>
              <a:xfrm>
                <a:off x="7832525" y="3078325"/>
                <a:ext cx="837925" cy="930000"/>
              </a:xfrm>
              <a:custGeom>
                <a:avLst/>
                <a:gdLst/>
                <a:ahLst/>
                <a:cxnLst/>
                <a:rect l="l" t="t" r="r" b="b"/>
                <a:pathLst>
                  <a:path w="33517" h="37200" extrusionOk="0">
                    <a:moveTo>
                      <a:pt x="2277" y="1"/>
                    </a:moveTo>
                    <a:cubicBezTo>
                      <a:pt x="1494" y="1"/>
                      <a:pt x="733" y="50"/>
                      <a:pt x="1" y="153"/>
                    </a:cubicBezTo>
                    <a:cubicBezTo>
                      <a:pt x="1" y="9864"/>
                      <a:pt x="4546" y="33930"/>
                      <a:pt x="32176" y="37200"/>
                    </a:cubicBezTo>
                    <a:cubicBezTo>
                      <a:pt x="33516" y="30399"/>
                      <a:pt x="32176" y="21668"/>
                      <a:pt x="29167" y="15390"/>
                    </a:cubicBezTo>
                    <a:cubicBezTo>
                      <a:pt x="25143" y="7584"/>
                      <a:pt x="11991" y="1"/>
                      <a:pt x="22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1" name="Google Shape;521;p24"/>
              <p:cNvSpPr/>
              <p:nvPr/>
            </p:nvSpPr>
            <p:spPr>
              <a:xfrm>
                <a:off x="7961050" y="3163925"/>
                <a:ext cx="677700" cy="830775"/>
              </a:xfrm>
              <a:custGeom>
                <a:avLst/>
                <a:gdLst/>
                <a:ahLst/>
                <a:cxnLst/>
                <a:rect l="l" t="t" r="r" b="b"/>
                <a:pathLst>
                  <a:path w="27108" h="33231" extrusionOk="0">
                    <a:moveTo>
                      <a:pt x="360" y="0"/>
                    </a:moveTo>
                    <a:cubicBezTo>
                      <a:pt x="191" y="0"/>
                      <a:pt x="1" y="188"/>
                      <a:pt x="91" y="391"/>
                    </a:cubicBezTo>
                    <a:cubicBezTo>
                      <a:pt x="1072" y="2549"/>
                      <a:pt x="3132" y="3988"/>
                      <a:pt x="4636" y="5721"/>
                    </a:cubicBezTo>
                    <a:cubicBezTo>
                      <a:pt x="6500" y="7879"/>
                      <a:pt x="8298" y="10037"/>
                      <a:pt x="10097" y="12260"/>
                    </a:cubicBezTo>
                    <a:cubicBezTo>
                      <a:pt x="13661" y="16707"/>
                      <a:pt x="17552" y="20860"/>
                      <a:pt x="21018" y="25340"/>
                    </a:cubicBezTo>
                    <a:cubicBezTo>
                      <a:pt x="22947" y="27858"/>
                      <a:pt x="24811" y="30441"/>
                      <a:pt x="26544" y="33122"/>
                    </a:cubicBezTo>
                    <a:cubicBezTo>
                      <a:pt x="26592" y="33199"/>
                      <a:pt x="26665" y="33230"/>
                      <a:pt x="26740" y="33230"/>
                    </a:cubicBezTo>
                    <a:cubicBezTo>
                      <a:pt x="26920" y="33230"/>
                      <a:pt x="27108" y="33045"/>
                      <a:pt x="26969" y="32860"/>
                    </a:cubicBezTo>
                    <a:lnTo>
                      <a:pt x="26969" y="32828"/>
                    </a:lnTo>
                    <a:cubicBezTo>
                      <a:pt x="23896" y="28119"/>
                      <a:pt x="20495" y="23639"/>
                      <a:pt x="16833" y="19389"/>
                    </a:cubicBezTo>
                    <a:cubicBezTo>
                      <a:pt x="15002" y="17231"/>
                      <a:pt x="13072" y="15138"/>
                      <a:pt x="11307" y="12914"/>
                    </a:cubicBezTo>
                    <a:cubicBezTo>
                      <a:pt x="9508" y="10724"/>
                      <a:pt x="7775" y="8467"/>
                      <a:pt x="5879" y="6375"/>
                    </a:cubicBezTo>
                    <a:cubicBezTo>
                      <a:pt x="4963" y="5328"/>
                      <a:pt x="4048" y="4347"/>
                      <a:pt x="3067" y="3367"/>
                    </a:cubicBezTo>
                    <a:cubicBezTo>
                      <a:pt x="2119" y="2418"/>
                      <a:pt x="1105" y="1405"/>
                      <a:pt x="549" y="129"/>
                    </a:cubicBezTo>
                    <a:cubicBezTo>
                      <a:pt x="508" y="38"/>
                      <a:pt x="437" y="0"/>
                      <a:pt x="36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2" name="Google Shape;522;p24"/>
              <p:cNvSpPr/>
              <p:nvPr/>
            </p:nvSpPr>
            <p:spPr>
              <a:xfrm>
                <a:off x="7925400" y="3164900"/>
                <a:ext cx="206350" cy="188800"/>
              </a:xfrm>
              <a:custGeom>
                <a:avLst/>
                <a:gdLst/>
                <a:ahLst/>
                <a:cxnLst/>
                <a:rect l="l" t="t" r="r" b="b"/>
                <a:pathLst>
                  <a:path w="8254" h="7552" extrusionOk="0">
                    <a:moveTo>
                      <a:pt x="8008" y="0"/>
                    </a:moveTo>
                    <a:cubicBezTo>
                      <a:pt x="7893" y="0"/>
                      <a:pt x="7779" y="74"/>
                      <a:pt x="7763" y="221"/>
                    </a:cubicBezTo>
                    <a:lnTo>
                      <a:pt x="7763" y="6990"/>
                    </a:lnTo>
                    <a:lnTo>
                      <a:pt x="7763" y="6990"/>
                    </a:lnTo>
                    <a:cubicBezTo>
                      <a:pt x="5340" y="6458"/>
                      <a:pt x="2889" y="5954"/>
                      <a:pt x="438" y="5420"/>
                    </a:cubicBezTo>
                    <a:cubicBezTo>
                      <a:pt x="418" y="5416"/>
                      <a:pt x="398" y="5414"/>
                      <a:pt x="379" y="5414"/>
                    </a:cubicBezTo>
                    <a:cubicBezTo>
                      <a:pt x="97" y="5414"/>
                      <a:pt x="1" y="5849"/>
                      <a:pt x="307" y="5911"/>
                    </a:cubicBezTo>
                    <a:cubicBezTo>
                      <a:pt x="2858" y="6467"/>
                      <a:pt x="5408" y="6990"/>
                      <a:pt x="7926" y="7546"/>
                    </a:cubicBezTo>
                    <a:cubicBezTo>
                      <a:pt x="7947" y="7550"/>
                      <a:pt x="7968" y="7552"/>
                      <a:pt x="7989" y="7552"/>
                    </a:cubicBezTo>
                    <a:cubicBezTo>
                      <a:pt x="8129" y="7552"/>
                      <a:pt x="8253" y="7459"/>
                      <a:pt x="8253" y="7317"/>
                    </a:cubicBezTo>
                    <a:lnTo>
                      <a:pt x="8253" y="221"/>
                    </a:lnTo>
                    <a:cubicBezTo>
                      <a:pt x="8237" y="74"/>
                      <a:pt x="8122" y="0"/>
                      <a:pt x="800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3" name="Google Shape;523;p24"/>
              <p:cNvSpPr/>
              <p:nvPr/>
            </p:nvSpPr>
            <p:spPr>
              <a:xfrm>
                <a:off x="7973575" y="3273000"/>
                <a:ext cx="322075" cy="244250"/>
              </a:xfrm>
              <a:custGeom>
                <a:avLst/>
                <a:gdLst/>
                <a:ahLst/>
                <a:cxnLst/>
                <a:rect l="l" t="t" r="r" b="b"/>
                <a:pathLst>
                  <a:path w="12883" h="9770" extrusionOk="0">
                    <a:moveTo>
                      <a:pt x="12645" y="1"/>
                    </a:moveTo>
                    <a:cubicBezTo>
                      <a:pt x="12522" y="1"/>
                      <a:pt x="12392" y="83"/>
                      <a:pt x="12375" y="246"/>
                    </a:cubicBezTo>
                    <a:cubicBezTo>
                      <a:pt x="12089" y="3265"/>
                      <a:pt x="11587" y="6222"/>
                      <a:pt x="11049" y="9208"/>
                    </a:cubicBezTo>
                    <a:lnTo>
                      <a:pt x="11049" y="9208"/>
                    </a:lnTo>
                    <a:cubicBezTo>
                      <a:pt x="7542" y="8426"/>
                      <a:pt x="3976" y="7916"/>
                      <a:pt x="440" y="7374"/>
                    </a:cubicBezTo>
                    <a:cubicBezTo>
                      <a:pt x="420" y="7370"/>
                      <a:pt x="400" y="7368"/>
                      <a:pt x="382" y="7368"/>
                    </a:cubicBezTo>
                    <a:cubicBezTo>
                      <a:pt x="99" y="7368"/>
                      <a:pt x="1" y="7803"/>
                      <a:pt x="277" y="7865"/>
                    </a:cubicBezTo>
                    <a:cubicBezTo>
                      <a:pt x="3939" y="8421"/>
                      <a:pt x="7601" y="8944"/>
                      <a:pt x="11198" y="9761"/>
                    </a:cubicBezTo>
                    <a:cubicBezTo>
                      <a:pt x="11221" y="9767"/>
                      <a:pt x="11243" y="9770"/>
                      <a:pt x="11265" y="9770"/>
                    </a:cubicBezTo>
                    <a:cubicBezTo>
                      <a:pt x="11371" y="9770"/>
                      <a:pt x="11465" y="9706"/>
                      <a:pt x="11492" y="9598"/>
                    </a:cubicBezTo>
                    <a:cubicBezTo>
                      <a:pt x="12081" y="6491"/>
                      <a:pt x="12571" y="3385"/>
                      <a:pt x="12866" y="246"/>
                    </a:cubicBezTo>
                    <a:cubicBezTo>
                      <a:pt x="12882" y="83"/>
                      <a:pt x="12768" y="1"/>
                      <a:pt x="1264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4" name="Google Shape;524;p24"/>
              <p:cNvSpPr/>
              <p:nvPr/>
            </p:nvSpPr>
            <p:spPr>
              <a:xfrm>
                <a:off x="8070400" y="3409275"/>
                <a:ext cx="383250" cy="278625"/>
              </a:xfrm>
              <a:custGeom>
                <a:avLst/>
                <a:gdLst/>
                <a:ahLst/>
                <a:cxnLst/>
                <a:rect l="l" t="t" r="r" b="b"/>
                <a:pathLst>
                  <a:path w="15330" h="11145" extrusionOk="0">
                    <a:moveTo>
                      <a:pt x="15026" y="1"/>
                    </a:moveTo>
                    <a:cubicBezTo>
                      <a:pt x="14923" y="1"/>
                      <a:pt x="14820" y="58"/>
                      <a:pt x="14780" y="190"/>
                    </a:cubicBezTo>
                    <a:cubicBezTo>
                      <a:pt x="13658" y="3556"/>
                      <a:pt x="13165" y="7110"/>
                      <a:pt x="12622" y="10606"/>
                    </a:cubicBezTo>
                    <a:lnTo>
                      <a:pt x="12622" y="10606"/>
                    </a:lnTo>
                    <a:cubicBezTo>
                      <a:pt x="8513" y="10339"/>
                      <a:pt x="4404" y="9804"/>
                      <a:pt x="295" y="9804"/>
                    </a:cubicBezTo>
                    <a:cubicBezTo>
                      <a:pt x="1" y="9836"/>
                      <a:pt x="1" y="10294"/>
                      <a:pt x="295" y="10327"/>
                    </a:cubicBezTo>
                    <a:cubicBezTo>
                      <a:pt x="4480" y="10327"/>
                      <a:pt x="8666" y="10850"/>
                      <a:pt x="12851" y="11144"/>
                    </a:cubicBezTo>
                    <a:cubicBezTo>
                      <a:pt x="12949" y="11144"/>
                      <a:pt x="13047" y="11046"/>
                      <a:pt x="13080" y="10948"/>
                    </a:cubicBezTo>
                    <a:cubicBezTo>
                      <a:pt x="13636" y="7384"/>
                      <a:pt x="14126" y="3754"/>
                      <a:pt x="15271" y="321"/>
                    </a:cubicBezTo>
                    <a:cubicBezTo>
                      <a:pt x="15329" y="126"/>
                      <a:pt x="15179" y="1"/>
                      <a:pt x="1502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25" name="Google Shape;525;p24"/>
            <p:cNvGrpSpPr/>
            <p:nvPr/>
          </p:nvGrpSpPr>
          <p:grpSpPr>
            <a:xfrm rot="-4132359">
              <a:off x="8248805" y="1611211"/>
              <a:ext cx="1325325" cy="1573506"/>
              <a:chOff x="4180300" y="2495950"/>
              <a:chExt cx="2052871" cy="2437292"/>
            </a:xfrm>
          </p:grpSpPr>
          <p:sp>
            <p:nvSpPr>
              <p:cNvPr id="526" name="Google Shape;526;p24"/>
              <p:cNvSpPr/>
              <p:nvPr/>
            </p:nvSpPr>
            <p:spPr>
              <a:xfrm>
                <a:off x="4180300" y="2495950"/>
                <a:ext cx="2052871" cy="2437292"/>
              </a:xfrm>
              <a:custGeom>
                <a:avLst/>
                <a:gdLst/>
                <a:ahLst/>
                <a:cxnLst/>
                <a:rect l="l" t="t" r="r" b="b"/>
                <a:pathLst>
                  <a:path w="32842" h="38992" extrusionOk="0">
                    <a:moveTo>
                      <a:pt x="16148" y="0"/>
                    </a:moveTo>
                    <a:cubicBezTo>
                      <a:pt x="16036" y="0"/>
                      <a:pt x="15918" y="10"/>
                      <a:pt x="15794" y="30"/>
                    </a:cubicBezTo>
                    <a:cubicBezTo>
                      <a:pt x="12034" y="651"/>
                      <a:pt x="10432" y="4968"/>
                      <a:pt x="9614" y="9447"/>
                    </a:cubicBezTo>
                    <a:cubicBezTo>
                      <a:pt x="9409" y="10490"/>
                      <a:pt x="8543" y="11032"/>
                      <a:pt x="7679" y="11032"/>
                    </a:cubicBezTo>
                    <a:cubicBezTo>
                      <a:pt x="6890" y="11032"/>
                      <a:pt x="6102" y="10580"/>
                      <a:pt x="5821" y="9643"/>
                    </a:cubicBezTo>
                    <a:cubicBezTo>
                      <a:pt x="5625" y="8989"/>
                      <a:pt x="5396" y="8335"/>
                      <a:pt x="5167" y="7682"/>
                    </a:cubicBezTo>
                    <a:cubicBezTo>
                      <a:pt x="4142" y="4881"/>
                      <a:pt x="2944" y="3506"/>
                      <a:pt x="1961" y="3506"/>
                    </a:cubicBezTo>
                    <a:cubicBezTo>
                      <a:pt x="843" y="3506"/>
                      <a:pt x="1" y="5282"/>
                      <a:pt x="1" y="8761"/>
                    </a:cubicBezTo>
                    <a:cubicBezTo>
                      <a:pt x="1" y="15856"/>
                      <a:pt x="4709" y="26810"/>
                      <a:pt x="6933" y="33415"/>
                    </a:cubicBezTo>
                    <a:cubicBezTo>
                      <a:pt x="8055" y="36780"/>
                      <a:pt x="8407" y="38991"/>
                      <a:pt x="9447" y="38991"/>
                    </a:cubicBezTo>
                    <a:cubicBezTo>
                      <a:pt x="9922" y="38991"/>
                      <a:pt x="10542" y="38529"/>
                      <a:pt x="11445" y="37502"/>
                    </a:cubicBezTo>
                    <a:lnTo>
                      <a:pt x="14421" y="33546"/>
                    </a:lnTo>
                    <a:cubicBezTo>
                      <a:pt x="17789" y="27497"/>
                      <a:pt x="25931" y="20401"/>
                      <a:pt x="30214" y="14744"/>
                    </a:cubicBezTo>
                    <a:cubicBezTo>
                      <a:pt x="32842" y="11431"/>
                      <a:pt x="32326" y="8293"/>
                      <a:pt x="28710" y="8293"/>
                    </a:cubicBezTo>
                    <a:cubicBezTo>
                      <a:pt x="28186" y="8293"/>
                      <a:pt x="27598" y="8358"/>
                      <a:pt x="26944" y="8499"/>
                    </a:cubicBezTo>
                    <a:cubicBezTo>
                      <a:pt x="24590" y="8891"/>
                      <a:pt x="22366" y="10330"/>
                      <a:pt x="20470" y="12096"/>
                    </a:cubicBezTo>
                    <a:cubicBezTo>
                      <a:pt x="20070" y="12467"/>
                      <a:pt x="19598" y="12630"/>
                      <a:pt x="19139" y="12630"/>
                    </a:cubicBezTo>
                    <a:cubicBezTo>
                      <a:pt x="18018" y="12630"/>
                      <a:pt x="16968" y="11661"/>
                      <a:pt x="17200" y="10363"/>
                    </a:cubicBezTo>
                    <a:cubicBezTo>
                      <a:pt x="18078" y="5407"/>
                      <a:pt x="18776" y="0"/>
                      <a:pt x="16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7" name="Google Shape;527;p24"/>
              <p:cNvSpPr/>
              <p:nvPr/>
            </p:nvSpPr>
            <p:spPr>
              <a:xfrm>
                <a:off x="4304564" y="2969811"/>
                <a:ext cx="377420" cy="1384041"/>
              </a:xfrm>
              <a:custGeom>
                <a:avLst/>
                <a:gdLst/>
                <a:ahLst/>
                <a:cxnLst/>
                <a:rect l="l" t="t" r="r" b="b"/>
                <a:pathLst>
                  <a:path w="6038" h="22142" extrusionOk="0">
                    <a:moveTo>
                      <a:pt x="287" y="0"/>
                    </a:moveTo>
                    <a:cubicBezTo>
                      <a:pt x="141" y="0"/>
                      <a:pt x="0" y="118"/>
                      <a:pt x="40" y="297"/>
                    </a:cubicBezTo>
                    <a:cubicBezTo>
                      <a:pt x="2198" y="7425"/>
                      <a:pt x="2656" y="15011"/>
                      <a:pt x="5468" y="21976"/>
                    </a:cubicBezTo>
                    <a:cubicBezTo>
                      <a:pt x="5520" y="22092"/>
                      <a:pt x="5627" y="22142"/>
                      <a:pt x="5730" y="22142"/>
                    </a:cubicBezTo>
                    <a:cubicBezTo>
                      <a:pt x="5889" y="22142"/>
                      <a:pt x="6038" y="22023"/>
                      <a:pt x="5958" y="21845"/>
                    </a:cubicBezTo>
                    <a:cubicBezTo>
                      <a:pt x="3179" y="14880"/>
                      <a:pt x="2689" y="7294"/>
                      <a:pt x="531" y="166"/>
                    </a:cubicBezTo>
                    <a:cubicBezTo>
                      <a:pt x="479" y="50"/>
                      <a:pt x="382" y="0"/>
                      <a:pt x="2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" name="Google Shape;528;p24"/>
              <p:cNvSpPr/>
              <p:nvPr/>
            </p:nvSpPr>
            <p:spPr>
              <a:xfrm>
                <a:off x="4809806" y="2722473"/>
                <a:ext cx="315725" cy="1657386"/>
              </a:xfrm>
              <a:custGeom>
                <a:avLst/>
                <a:gdLst/>
                <a:ahLst/>
                <a:cxnLst/>
                <a:rect l="l" t="t" r="r" b="b"/>
                <a:pathLst>
                  <a:path w="5051" h="26515" extrusionOk="0">
                    <a:moveTo>
                      <a:pt x="4743" y="1"/>
                    </a:moveTo>
                    <a:cubicBezTo>
                      <a:pt x="4639" y="1"/>
                      <a:pt x="4532" y="51"/>
                      <a:pt x="4481" y="166"/>
                    </a:cubicBezTo>
                    <a:cubicBezTo>
                      <a:pt x="3074" y="3502"/>
                      <a:pt x="2355" y="7131"/>
                      <a:pt x="1832" y="10695"/>
                    </a:cubicBezTo>
                    <a:cubicBezTo>
                      <a:pt x="1570" y="12428"/>
                      <a:pt x="1374" y="14161"/>
                      <a:pt x="1211" y="15894"/>
                    </a:cubicBezTo>
                    <a:cubicBezTo>
                      <a:pt x="1080" y="17627"/>
                      <a:pt x="753" y="19393"/>
                      <a:pt x="524" y="21126"/>
                    </a:cubicBezTo>
                    <a:cubicBezTo>
                      <a:pt x="262" y="22859"/>
                      <a:pt x="1" y="24625"/>
                      <a:pt x="262" y="26325"/>
                    </a:cubicBezTo>
                    <a:cubicBezTo>
                      <a:pt x="289" y="26457"/>
                      <a:pt x="385" y="26514"/>
                      <a:pt x="485" y="26514"/>
                    </a:cubicBezTo>
                    <a:cubicBezTo>
                      <a:pt x="633" y="26514"/>
                      <a:pt x="792" y="26389"/>
                      <a:pt x="753" y="26194"/>
                    </a:cubicBezTo>
                    <a:cubicBezTo>
                      <a:pt x="524" y="24625"/>
                      <a:pt x="753" y="22990"/>
                      <a:pt x="982" y="21420"/>
                    </a:cubicBezTo>
                    <a:cubicBezTo>
                      <a:pt x="1211" y="19753"/>
                      <a:pt x="1505" y="18085"/>
                      <a:pt x="1701" y="16385"/>
                    </a:cubicBezTo>
                    <a:cubicBezTo>
                      <a:pt x="1995" y="12853"/>
                      <a:pt x="2486" y="9355"/>
                      <a:pt x="3238" y="5889"/>
                    </a:cubicBezTo>
                    <a:cubicBezTo>
                      <a:pt x="3663" y="3992"/>
                      <a:pt x="4252" y="2128"/>
                      <a:pt x="4971" y="297"/>
                    </a:cubicBezTo>
                    <a:cubicBezTo>
                      <a:pt x="5050" y="119"/>
                      <a:pt x="4901" y="1"/>
                      <a:pt x="4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9" name="Google Shape;529;p24"/>
              <p:cNvSpPr/>
              <p:nvPr/>
            </p:nvSpPr>
            <p:spPr>
              <a:xfrm>
                <a:off x="4929945" y="3181520"/>
                <a:ext cx="1099382" cy="1250463"/>
              </a:xfrm>
              <a:custGeom>
                <a:avLst/>
                <a:gdLst/>
                <a:ahLst/>
                <a:cxnLst/>
                <a:rect l="l" t="t" r="r" b="b"/>
                <a:pathLst>
                  <a:path w="17588" h="20005" extrusionOk="0">
                    <a:moveTo>
                      <a:pt x="17240" y="1"/>
                    </a:moveTo>
                    <a:cubicBezTo>
                      <a:pt x="17198" y="1"/>
                      <a:pt x="17154" y="15"/>
                      <a:pt x="17109" y="49"/>
                    </a:cubicBezTo>
                    <a:lnTo>
                      <a:pt x="17142" y="49"/>
                    </a:lnTo>
                    <a:cubicBezTo>
                      <a:pt x="15736" y="1062"/>
                      <a:pt x="14199" y="1782"/>
                      <a:pt x="12760" y="2697"/>
                    </a:cubicBezTo>
                    <a:cubicBezTo>
                      <a:pt x="11322" y="3678"/>
                      <a:pt x="10014" y="4855"/>
                      <a:pt x="8869" y="6163"/>
                    </a:cubicBezTo>
                    <a:cubicBezTo>
                      <a:pt x="7725" y="7439"/>
                      <a:pt x="6613" y="8746"/>
                      <a:pt x="5632" y="10120"/>
                    </a:cubicBezTo>
                    <a:cubicBezTo>
                      <a:pt x="4619" y="11559"/>
                      <a:pt x="3736" y="13063"/>
                      <a:pt x="2918" y="14632"/>
                    </a:cubicBezTo>
                    <a:cubicBezTo>
                      <a:pt x="2035" y="16300"/>
                      <a:pt x="1185" y="18033"/>
                      <a:pt x="139" y="19635"/>
                    </a:cubicBezTo>
                    <a:cubicBezTo>
                      <a:pt x="0" y="19820"/>
                      <a:pt x="188" y="20005"/>
                      <a:pt x="368" y="20005"/>
                    </a:cubicBezTo>
                    <a:cubicBezTo>
                      <a:pt x="443" y="20005"/>
                      <a:pt x="516" y="19973"/>
                      <a:pt x="564" y="19897"/>
                    </a:cubicBezTo>
                    <a:cubicBezTo>
                      <a:pt x="2428" y="17117"/>
                      <a:pt x="3638" y="13978"/>
                      <a:pt x="5469" y="11199"/>
                    </a:cubicBezTo>
                    <a:cubicBezTo>
                      <a:pt x="6450" y="9793"/>
                      <a:pt x="7529" y="8452"/>
                      <a:pt x="8673" y="7144"/>
                    </a:cubicBezTo>
                    <a:cubicBezTo>
                      <a:pt x="9850" y="5836"/>
                      <a:pt x="11060" y="4463"/>
                      <a:pt x="12564" y="3449"/>
                    </a:cubicBezTo>
                    <a:cubicBezTo>
                      <a:pt x="14101" y="2403"/>
                      <a:pt x="15834" y="1618"/>
                      <a:pt x="17371" y="507"/>
                    </a:cubicBezTo>
                    <a:cubicBezTo>
                      <a:pt x="17588" y="344"/>
                      <a:pt x="17445" y="1"/>
                      <a:pt x="1724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0" name="Google Shape;530;p24"/>
              <p:cNvSpPr/>
              <p:nvPr/>
            </p:nvSpPr>
            <p:spPr>
              <a:xfrm>
                <a:off x="5020330" y="4083300"/>
                <a:ext cx="166020" cy="126328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2021" extrusionOk="0">
                    <a:moveTo>
                      <a:pt x="279" y="1"/>
                    </a:moveTo>
                    <a:cubicBezTo>
                      <a:pt x="213" y="1"/>
                      <a:pt x="148" y="25"/>
                      <a:pt x="99" y="74"/>
                    </a:cubicBezTo>
                    <a:cubicBezTo>
                      <a:pt x="1" y="172"/>
                      <a:pt x="1" y="336"/>
                      <a:pt x="99" y="434"/>
                    </a:cubicBezTo>
                    <a:cubicBezTo>
                      <a:pt x="753" y="990"/>
                      <a:pt x="1472" y="1513"/>
                      <a:pt x="2192" y="2004"/>
                    </a:cubicBezTo>
                    <a:cubicBezTo>
                      <a:pt x="2226" y="2015"/>
                      <a:pt x="2259" y="2020"/>
                      <a:pt x="2290" y="2020"/>
                    </a:cubicBezTo>
                    <a:cubicBezTo>
                      <a:pt x="2526" y="2020"/>
                      <a:pt x="2655" y="1719"/>
                      <a:pt x="2453" y="1546"/>
                    </a:cubicBezTo>
                    <a:cubicBezTo>
                      <a:pt x="1766" y="1121"/>
                      <a:pt x="1080" y="630"/>
                      <a:pt x="459" y="74"/>
                    </a:cubicBezTo>
                    <a:cubicBezTo>
                      <a:pt x="410" y="25"/>
                      <a:pt x="344" y="1"/>
                      <a:pt x="2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531;p24"/>
              <p:cNvSpPr/>
              <p:nvPr/>
            </p:nvSpPr>
            <p:spPr>
              <a:xfrm>
                <a:off x="5110339" y="3804147"/>
                <a:ext cx="200274" cy="184210"/>
              </a:xfrm>
              <a:custGeom>
                <a:avLst/>
                <a:gdLst/>
                <a:ahLst/>
                <a:cxnLst/>
                <a:rect l="l" t="t" r="r" b="b"/>
                <a:pathLst>
                  <a:path w="3204" h="2947" extrusionOk="0">
                    <a:moveTo>
                      <a:pt x="345" y="0"/>
                    </a:moveTo>
                    <a:cubicBezTo>
                      <a:pt x="138" y="0"/>
                      <a:pt x="1" y="286"/>
                      <a:pt x="196" y="453"/>
                    </a:cubicBezTo>
                    <a:cubicBezTo>
                      <a:pt x="1144" y="1172"/>
                      <a:pt x="1994" y="1957"/>
                      <a:pt x="2746" y="2873"/>
                    </a:cubicBezTo>
                    <a:cubicBezTo>
                      <a:pt x="2795" y="2922"/>
                      <a:pt x="2861" y="2946"/>
                      <a:pt x="2926" y="2946"/>
                    </a:cubicBezTo>
                    <a:cubicBezTo>
                      <a:pt x="2991" y="2946"/>
                      <a:pt x="3057" y="2922"/>
                      <a:pt x="3106" y="2873"/>
                    </a:cubicBezTo>
                    <a:cubicBezTo>
                      <a:pt x="3204" y="2775"/>
                      <a:pt x="3204" y="2611"/>
                      <a:pt x="3106" y="2513"/>
                    </a:cubicBezTo>
                    <a:cubicBezTo>
                      <a:pt x="2321" y="1565"/>
                      <a:pt x="1438" y="747"/>
                      <a:pt x="457" y="28"/>
                    </a:cubicBezTo>
                    <a:cubicBezTo>
                      <a:pt x="419" y="9"/>
                      <a:pt x="381" y="0"/>
                      <a:pt x="3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532;p24"/>
              <p:cNvSpPr/>
              <p:nvPr/>
            </p:nvSpPr>
            <p:spPr>
              <a:xfrm>
                <a:off x="5315987" y="3547933"/>
                <a:ext cx="177396" cy="219651"/>
              </a:xfrm>
              <a:custGeom>
                <a:avLst/>
                <a:gdLst/>
                <a:ahLst/>
                <a:cxnLst/>
                <a:rect l="l" t="t" r="r" b="b"/>
                <a:pathLst>
                  <a:path w="2838" h="3514" extrusionOk="0">
                    <a:moveTo>
                      <a:pt x="320" y="1"/>
                    </a:moveTo>
                    <a:cubicBezTo>
                      <a:pt x="156" y="1"/>
                      <a:pt x="0" y="169"/>
                      <a:pt x="110" y="367"/>
                    </a:cubicBezTo>
                    <a:cubicBezTo>
                      <a:pt x="699" y="1478"/>
                      <a:pt x="1451" y="2492"/>
                      <a:pt x="2301" y="3440"/>
                    </a:cubicBezTo>
                    <a:cubicBezTo>
                      <a:pt x="2353" y="3492"/>
                      <a:pt x="2411" y="3514"/>
                      <a:pt x="2467" y="3514"/>
                    </a:cubicBezTo>
                    <a:cubicBezTo>
                      <a:pt x="2662" y="3514"/>
                      <a:pt x="2838" y="3258"/>
                      <a:pt x="2661" y="3081"/>
                    </a:cubicBezTo>
                    <a:cubicBezTo>
                      <a:pt x="1843" y="2165"/>
                      <a:pt x="1124" y="1184"/>
                      <a:pt x="535" y="138"/>
                    </a:cubicBezTo>
                    <a:cubicBezTo>
                      <a:pt x="481" y="41"/>
                      <a:pt x="400" y="1"/>
                      <a:pt x="32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3" name="Google Shape;533;p24"/>
              <p:cNvSpPr/>
              <p:nvPr/>
            </p:nvSpPr>
            <p:spPr>
              <a:xfrm>
                <a:off x="5542699" y="3343474"/>
                <a:ext cx="176709" cy="201337"/>
              </a:xfrm>
              <a:custGeom>
                <a:avLst/>
                <a:gdLst/>
                <a:ahLst/>
                <a:cxnLst/>
                <a:rect l="l" t="t" r="r" b="b"/>
                <a:pathLst>
                  <a:path w="2827" h="3221" extrusionOk="0">
                    <a:moveTo>
                      <a:pt x="371" y="0"/>
                    </a:moveTo>
                    <a:cubicBezTo>
                      <a:pt x="177" y="0"/>
                      <a:pt x="1" y="256"/>
                      <a:pt x="178" y="433"/>
                    </a:cubicBezTo>
                    <a:cubicBezTo>
                      <a:pt x="963" y="1218"/>
                      <a:pt x="1878" y="1970"/>
                      <a:pt x="2303" y="3049"/>
                    </a:cubicBezTo>
                    <a:cubicBezTo>
                      <a:pt x="2330" y="3157"/>
                      <a:pt x="2425" y="3221"/>
                      <a:pt x="2531" y="3221"/>
                    </a:cubicBezTo>
                    <a:cubicBezTo>
                      <a:pt x="2553" y="3221"/>
                      <a:pt x="2575" y="3218"/>
                      <a:pt x="2598" y="3213"/>
                    </a:cubicBezTo>
                    <a:cubicBezTo>
                      <a:pt x="2761" y="3180"/>
                      <a:pt x="2827" y="3049"/>
                      <a:pt x="2794" y="2918"/>
                    </a:cubicBezTo>
                    <a:cubicBezTo>
                      <a:pt x="2336" y="1741"/>
                      <a:pt x="1421" y="924"/>
                      <a:pt x="538" y="74"/>
                    </a:cubicBezTo>
                    <a:cubicBezTo>
                      <a:pt x="486" y="22"/>
                      <a:pt x="428" y="0"/>
                      <a:pt x="37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4" name="Google Shape;534;p24"/>
              <p:cNvSpPr/>
              <p:nvPr/>
            </p:nvSpPr>
            <p:spPr>
              <a:xfrm>
                <a:off x="5790476" y="3191146"/>
                <a:ext cx="134891" cy="208212"/>
              </a:xfrm>
              <a:custGeom>
                <a:avLst/>
                <a:gdLst/>
                <a:ahLst/>
                <a:cxnLst/>
                <a:rect l="l" t="t" r="r" b="b"/>
                <a:pathLst>
                  <a:path w="2158" h="3331" extrusionOk="0">
                    <a:moveTo>
                      <a:pt x="391" y="0"/>
                    </a:moveTo>
                    <a:cubicBezTo>
                      <a:pt x="216" y="0"/>
                      <a:pt x="0" y="192"/>
                      <a:pt x="138" y="353"/>
                    </a:cubicBezTo>
                    <a:cubicBezTo>
                      <a:pt x="563" y="1366"/>
                      <a:pt x="1184" y="2249"/>
                      <a:pt x="1642" y="3230"/>
                    </a:cubicBezTo>
                    <a:cubicBezTo>
                      <a:pt x="1692" y="3300"/>
                      <a:pt x="1763" y="3330"/>
                      <a:pt x="1834" y="3330"/>
                    </a:cubicBezTo>
                    <a:cubicBezTo>
                      <a:pt x="1996" y="3330"/>
                      <a:pt x="2158" y="3173"/>
                      <a:pt x="2067" y="2968"/>
                    </a:cubicBezTo>
                    <a:cubicBezTo>
                      <a:pt x="1675" y="1987"/>
                      <a:pt x="988" y="1105"/>
                      <a:pt x="563" y="124"/>
                    </a:cubicBezTo>
                    <a:cubicBezTo>
                      <a:pt x="533" y="35"/>
                      <a:pt x="466" y="0"/>
                      <a:pt x="39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5" name="Google Shape;535;p24"/>
              <p:cNvSpPr/>
              <p:nvPr/>
            </p:nvSpPr>
            <p:spPr>
              <a:xfrm>
                <a:off x="4751800" y="3905595"/>
                <a:ext cx="219589" cy="49943"/>
              </a:xfrm>
              <a:custGeom>
                <a:avLst/>
                <a:gdLst/>
                <a:ahLst/>
                <a:cxnLst/>
                <a:rect l="l" t="t" r="r" b="b"/>
                <a:pathLst>
                  <a:path w="3513" h="799" extrusionOk="0">
                    <a:moveTo>
                      <a:pt x="349" y="1"/>
                    </a:moveTo>
                    <a:cubicBezTo>
                      <a:pt x="96" y="1"/>
                      <a:pt x="0" y="406"/>
                      <a:pt x="275" y="498"/>
                    </a:cubicBezTo>
                    <a:cubicBezTo>
                      <a:pt x="1105" y="698"/>
                      <a:pt x="1984" y="798"/>
                      <a:pt x="2849" y="798"/>
                    </a:cubicBezTo>
                    <a:cubicBezTo>
                      <a:pt x="2972" y="798"/>
                      <a:pt x="3095" y="796"/>
                      <a:pt x="3218" y="792"/>
                    </a:cubicBezTo>
                    <a:cubicBezTo>
                      <a:pt x="3512" y="727"/>
                      <a:pt x="3512" y="302"/>
                      <a:pt x="3218" y="269"/>
                    </a:cubicBezTo>
                    <a:cubicBezTo>
                      <a:pt x="3097" y="273"/>
                      <a:pt x="2977" y="275"/>
                      <a:pt x="2856" y="275"/>
                    </a:cubicBezTo>
                    <a:cubicBezTo>
                      <a:pt x="2029" y="275"/>
                      <a:pt x="1205" y="178"/>
                      <a:pt x="406" y="7"/>
                    </a:cubicBezTo>
                    <a:cubicBezTo>
                      <a:pt x="386" y="3"/>
                      <a:pt x="367" y="1"/>
                      <a:pt x="34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6" name="Google Shape;536;p24"/>
              <p:cNvSpPr/>
              <p:nvPr/>
            </p:nvSpPr>
            <p:spPr>
              <a:xfrm>
                <a:off x="4770990" y="3658694"/>
                <a:ext cx="241216" cy="66008"/>
              </a:xfrm>
              <a:custGeom>
                <a:avLst/>
                <a:gdLst/>
                <a:ahLst/>
                <a:cxnLst/>
                <a:rect l="l" t="t" r="r" b="b"/>
                <a:pathLst>
                  <a:path w="3859" h="1056" extrusionOk="0">
                    <a:moveTo>
                      <a:pt x="295" y="1"/>
                    </a:moveTo>
                    <a:cubicBezTo>
                      <a:pt x="1" y="66"/>
                      <a:pt x="1" y="491"/>
                      <a:pt x="328" y="524"/>
                    </a:cubicBezTo>
                    <a:cubicBezTo>
                      <a:pt x="1374" y="655"/>
                      <a:pt x="2453" y="916"/>
                      <a:pt x="3499" y="1047"/>
                    </a:cubicBezTo>
                    <a:cubicBezTo>
                      <a:pt x="3527" y="1053"/>
                      <a:pt x="3554" y="1055"/>
                      <a:pt x="3580" y="1055"/>
                    </a:cubicBezTo>
                    <a:cubicBezTo>
                      <a:pt x="3705" y="1055"/>
                      <a:pt x="3799" y="992"/>
                      <a:pt x="3826" y="884"/>
                    </a:cubicBezTo>
                    <a:cubicBezTo>
                      <a:pt x="3859" y="753"/>
                      <a:pt x="3794" y="622"/>
                      <a:pt x="3663" y="557"/>
                    </a:cubicBezTo>
                    <a:cubicBezTo>
                      <a:pt x="2518" y="393"/>
                      <a:pt x="1439" y="164"/>
                      <a:pt x="29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37;p24"/>
              <p:cNvSpPr/>
              <p:nvPr/>
            </p:nvSpPr>
            <p:spPr>
              <a:xfrm>
                <a:off x="4836184" y="3359476"/>
                <a:ext cx="202649" cy="52256"/>
              </a:xfrm>
              <a:custGeom>
                <a:avLst/>
                <a:gdLst/>
                <a:ahLst/>
                <a:cxnLst/>
                <a:rect l="l" t="t" r="r" b="b"/>
                <a:pathLst>
                  <a:path w="3242" h="836" extrusionOk="0">
                    <a:moveTo>
                      <a:pt x="346" y="1"/>
                    </a:moveTo>
                    <a:cubicBezTo>
                      <a:pt x="82" y="1"/>
                      <a:pt x="1" y="415"/>
                      <a:pt x="298" y="504"/>
                    </a:cubicBezTo>
                    <a:cubicBezTo>
                      <a:pt x="960" y="725"/>
                      <a:pt x="1641" y="835"/>
                      <a:pt x="2326" y="835"/>
                    </a:cubicBezTo>
                    <a:cubicBezTo>
                      <a:pt x="2554" y="835"/>
                      <a:pt x="2783" y="823"/>
                      <a:pt x="3012" y="799"/>
                    </a:cubicBezTo>
                    <a:cubicBezTo>
                      <a:pt x="3143" y="733"/>
                      <a:pt x="3241" y="602"/>
                      <a:pt x="3208" y="472"/>
                    </a:cubicBezTo>
                    <a:cubicBezTo>
                      <a:pt x="3154" y="363"/>
                      <a:pt x="3055" y="300"/>
                      <a:pt x="2948" y="300"/>
                    </a:cubicBezTo>
                    <a:cubicBezTo>
                      <a:pt x="2926" y="300"/>
                      <a:pt x="2904" y="302"/>
                      <a:pt x="2881" y="308"/>
                    </a:cubicBezTo>
                    <a:cubicBezTo>
                      <a:pt x="2677" y="333"/>
                      <a:pt x="2471" y="345"/>
                      <a:pt x="2264" y="345"/>
                    </a:cubicBezTo>
                    <a:cubicBezTo>
                      <a:pt x="1643" y="345"/>
                      <a:pt x="1018" y="235"/>
                      <a:pt x="429" y="14"/>
                    </a:cubicBezTo>
                    <a:cubicBezTo>
                      <a:pt x="400" y="5"/>
                      <a:pt x="372" y="1"/>
                      <a:pt x="34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38;p24"/>
              <p:cNvSpPr/>
              <p:nvPr/>
            </p:nvSpPr>
            <p:spPr>
              <a:xfrm>
                <a:off x="4888690" y="3061508"/>
                <a:ext cx="201212" cy="49506"/>
              </a:xfrm>
              <a:custGeom>
                <a:avLst/>
                <a:gdLst/>
                <a:ahLst/>
                <a:cxnLst/>
                <a:rect l="l" t="t" r="r" b="b"/>
                <a:pathLst>
                  <a:path w="3219" h="792" extrusionOk="0">
                    <a:moveTo>
                      <a:pt x="345" y="1"/>
                    </a:moveTo>
                    <a:cubicBezTo>
                      <a:pt x="68" y="1"/>
                      <a:pt x="1" y="408"/>
                      <a:pt x="276" y="530"/>
                    </a:cubicBezTo>
                    <a:cubicBezTo>
                      <a:pt x="1159" y="694"/>
                      <a:pt x="2041" y="759"/>
                      <a:pt x="2924" y="792"/>
                    </a:cubicBezTo>
                    <a:cubicBezTo>
                      <a:pt x="3219" y="759"/>
                      <a:pt x="3219" y="334"/>
                      <a:pt x="2924" y="268"/>
                    </a:cubicBezTo>
                    <a:cubicBezTo>
                      <a:pt x="2074" y="268"/>
                      <a:pt x="1224" y="170"/>
                      <a:pt x="406" y="7"/>
                    </a:cubicBezTo>
                    <a:cubicBezTo>
                      <a:pt x="385" y="3"/>
                      <a:pt x="364" y="1"/>
                      <a:pt x="34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39;p24"/>
              <p:cNvSpPr/>
              <p:nvPr/>
            </p:nvSpPr>
            <p:spPr>
              <a:xfrm>
                <a:off x="4950884" y="2857550"/>
                <a:ext cx="190085" cy="32754"/>
              </a:xfrm>
              <a:custGeom>
                <a:avLst/>
                <a:gdLst/>
                <a:ahLst/>
                <a:cxnLst/>
                <a:rect l="l" t="t" r="r" b="b"/>
                <a:pathLst>
                  <a:path w="3041" h="524" extrusionOk="0">
                    <a:moveTo>
                      <a:pt x="294" y="0"/>
                    </a:moveTo>
                    <a:cubicBezTo>
                      <a:pt x="0" y="33"/>
                      <a:pt x="0" y="491"/>
                      <a:pt x="294" y="523"/>
                    </a:cubicBezTo>
                    <a:lnTo>
                      <a:pt x="2747" y="523"/>
                    </a:lnTo>
                    <a:cubicBezTo>
                      <a:pt x="3041" y="491"/>
                      <a:pt x="3041" y="33"/>
                      <a:pt x="274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40;p24"/>
              <p:cNvSpPr/>
              <p:nvPr/>
            </p:nvSpPr>
            <p:spPr>
              <a:xfrm>
                <a:off x="4296813" y="3146954"/>
                <a:ext cx="200587" cy="74946"/>
              </a:xfrm>
              <a:custGeom>
                <a:avLst/>
                <a:gdLst/>
                <a:ahLst/>
                <a:cxnLst/>
                <a:rect l="l" t="t" r="r" b="b"/>
                <a:pathLst>
                  <a:path w="3209" h="1199" extrusionOk="0">
                    <a:moveTo>
                      <a:pt x="2863" y="0"/>
                    </a:moveTo>
                    <a:cubicBezTo>
                      <a:pt x="2837" y="0"/>
                      <a:pt x="2809" y="4"/>
                      <a:pt x="2780" y="13"/>
                    </a:cubicBezTo>
                    <a:cubicBezTo>
                      <a:pt x="1930" y="307"/>
                      <a:pt x="1080" y="536"/>
                      <a:pt x="197" y="700"/>
                    </a:cubicBezTo>
                    <a:cubicBezTo>
                      <a:pt x="66" y="733"/>
                      <a:pt x="1" y="863"/>
                      <a:pt x="33" y="1027"/>
                    </a:cubicBezTo>
                    <a:cubicBezTo>
                      <a:pt x="60" y="1135"/>
                      <a:pt x="155" y="1199"/>
                      <a:pt x="261" y="1199"/>
                    </a:cubicBezTo>
                    <a:cubicBezTo>
                      <a:pt x="283" y="1199"/>
                      <a:pt x="305" y="1196"/>
                      <a:pt x="328" y="1190"/>
                    </a:cubicBezTo>
                    <a:cubicBezTo>
                      <a:pt x="1210" y="1027"/>
                      <a:pt x="2093" y="798"/>
                      <a:pt x="2911" y="504"/>
                    </a:cubicBezTo>
                    <a:cubicBezTo>
                      <a:pt x="3208" y="414"/>
                      <a:pt x="3127" y="0"/>
                      <a:pt x="286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41;p24"/>
              <p:cNvSpPr/>
              <p:nvPr/>
            </p:nvSpPr>
            <p:spPr>
              <a:xfrm>
                <a:off x="4308252" y="3445735"/>
                <a:ext cx="206087" cy="66258"/>
              </a:xfrm>
              <a:custGeom>
                <a:avLst/>
                <a:gdLst/>
                <a:ahLst/>
                <a:cxnLst/>
                <a:rect l="l" t="t" r="r" b="b"/>
                <a:pathLst>
                  <a:path w="3297" h="1060" extrusionOk="0">
                    <a:moveTo>
                      <a:pt x="2947" y="1"/>
                    </a:moveTo>
                    <a:cubicBezTo>
                      <a:pt x="2929" y="1"/>
                      <a:pt x="2911" y="3"/>
                      <a:pt x="2891" y="7"/>
                    </a:cubicBezTo>
                    <a:cubicBezTo>
                      <a:pt x="2008" y="138"/>
                      <a:pt x="1158" y="399"/>
                      <a:pt x="275" y="563"/>
                    </a:cubicBezTo>
                    <a:cubicBezTo>
                      <a:pt x="1" y="655"/>
                      <a:pt x="96" y="1060"/>
                      <a:pt x="377" y="1060"/>
                    </a:cubicBezTo>
                    <a:cubicBezTo>
                      <a:pt x="396" y="1060"/>
                      <a:pt x="417" y="1058"/>
                      <a:pt x="439" y="1053"/>
                    </a:cubicBezTo>
                    <a:cubicBezTo>
                      <a:pt x="1289" y="890"/>
                      <a:pt x="2139" y="628"/>
                      <a:pt x="3022" y="498"/>
                    </a:cubicBezTo>
                    <a:cubicBezTo>
                      <a:pt x="3297" y="406"/>
                      <a:pt x="3201" y="1"/>
                      <a:pt x="29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42;p24"/>
              <p:cNvSpPr/>
              <p:nvPr/>
            </p:nvSpPr>
            <p:spPr>
              <a:xfrm>
                <a:off x="4388823" y="3692948"/>
                <a:ext cx="190085" cy="57819"/>
              </a:xfrm>
              <a:custGeom>
                <a:avLst/>
                <a:gdLst/>
                <a:ahLst/>
                <a:cxnLst/>
                <a:rect l="l" t="t" r="r" b="b"/>
                <a:pathLst>
                  <a:path w="3041" h="925" extrusionOk="0">
                    <a:moveTo>
                      <a:pt x="2748" y="0"/>
                    </a:moveTo>
                    <a:cubicBezTo>
                      <a:pt x="2726" y="0"/>
                      <a:pt x="2704" y="3"/>
                      <a:pt x="2681" y="9"/>
                    </a:cubicBezTo>
                    <a:cubicBezTo>
                      <a:pt x="1897" y="205"/>
                      <a:pt x="1112" y="336"/>
                      <a:pt x="294" y="434"/>
                    </a:cubicBezTo>
                    <a:cubicBezTo>
                      <a:pt x="0" y="466"/>
                      <a:pt x="0" y="891"/>
                      <a:pt x="294" y="924"/>
                    </a:cubicBezTo>
                    <a:cubicBezTo>
                      <a:pt x="1144" y="826"/>
                      <a:pt x="1995" y="695"/>
                      <a:pt x="2812" y="499"/>
                    </a:cubicBezTo>
                    <a:cubicBezTo>
                      <a:pt x="2943" y="466"/>
                      <a:pt x="3041" y="336"/>
                      <a:pt x="3008" y="172"/>
                    </a:cubicBezTo>
                    <a:cubicBezTo>
                      <a:pt x="2954" y="64"/>
                      <a:pt x="2855" y="0"/>
                      <a:pt x="27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43;p24"/>
              <p:cNvSpPr/>
              <p:nvPr/>
            </p:nvSpPr>
            <p:spPr>
              <a:xfrm>
                <a:off x="4448079" y="3939473"/>
                <a:ext cx="181959" cy="40692"/>
              </a:xfrm>
              <a:custGeom>
                <a:avLst/>
                <a:gdLst/>
                <a:ahLst/>
                <a:cxnLst/>
                <a:rect l="l" t="t" r="r" b="b"/>
                <a:pathLst>
                  <a:path w="2911" h="651" extrusionOk="0">
                    <a:moveTo>
                      <a:pt x="2636" y="0"/>
                    </a:moveTo>
                    <a:cubicBezTo>
                      <a:pt x="2608" y="0"/>
                      <a:pt x="2579" y="7"/>
                      <a:pt x="2551" y="21"/>
                    </a:cubicBezTo>
                    <a:cubicBezTo>
                      <a:pt x="1987" y="95"/>
                      <a:pt x="1423" y="131"/>
                      <a:pt x="859" y="131"/>
                    </a:cubicBezTo>
                    <a:cubicBezTo>
                      <a:pt x="671" y="131"/>
                      <a:pt x="483" y="127"/>
                      <a:pt x="295" y="119"/>
                    </a:cubicBezTo>
                    <a:cubicBezTo>
                      <a:pt x="0" y="185"/>
                      <a:pt x="0" y="610"/>
                      <a:pt x="295" y="642"/>
                    </a:cubicBezTo>
                    <a:cubicBezTo>
                      <a:pt x="439" y="648"/>
                      <a:pt x="583" y="651"/>
                      <a:pt x="726" y="651"/>
                    </a:cubicBezTo>
                    <a:cubicBezTo>
                      <a:pt x="1390" y="651"/>
                      <a:pt x="2036" y="592"/>
                      <a:pt x="2682" y="512"/>
                    </a:cubicBezTo>
                    <a:cubicBezTo>
                      <a:pt x="2812" y="446"/>
                      <a:pt x="2910" y="315"/>
                      <a:pt x="2878" y="185"/>
                    </a:cubicBezTo>
                    <a:cubicBezTo>
                      <a:pt x="2827" y="82"/>
                      <a:pt x="2736" y="0"/>
                      <a:pt x="263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4" name="Google Shape;544;p24"/>
            <p:cNvGrpSpPr/>
            <p:nvPr/>
          </p:nvGrpSpPr>
          <p:grpSpPr>
            <a:xfrm rot="-5400000">
              <a:off x="7627727" y="1321910"/>
              <a:ext cx="1140312" cy="2664047"/>
              <a:chOff x="3325650" y="1967425"/>
              <a:chExt cx="775775" cy="1812400"/>
            </a:xfrm>
          </p:grpSpPr>
          <p:sp>
            <p:nvSpPr>
              <p:cNvPr id="545" name="Google Shape;545;p24"/>
              <p:cNvSpPr/>
              <p:nvPr/>
            </p:nvSpPr>
            <p:spPr>
              <a:xfrm>
                <a:off x="3644450" y="1967425"/>
                <a:ext cx="255900" cy="468675"/>
              </a:xfrm>
              <a:custGeom>
                <a:avLst/>
                <a:gdLst/>
                <a:ahLst/>
                <a:cxnLst/>
                <a:rect l="l" t="t" r="r" b="b"/>
                <a:pathLst>
                  <a:path w="10236" h="18747" extrusionOk="0">
                    <a:moveTo>
                      <a:pt x="5093" y="0"/>
                    </a:moveTo>
                    <a:cubicBezTo>
                      <a:pt x="2986" y="0"/>
                      <a:pt x="1299" y="2605"/>
                      <a:pt x="883" y="5144"/>
                    </a:cubicBezTo>
                    <a:cubicBezTo>
                      <a:pt x="1" y="10834"/>
                      <a:pt x="5036" y="14104"/>
                      <a:pt x="6835" y="18747"/>
                    </a:cubicBezTo>
                    <a:lnTo>
                      <a:pt x="7260" y="18747"/>
                    </a:lnTo>
                    <a:cubicBezTo>
                      <a:pt x="8306" y="16360"/>
                      <a:pt x="9647" y="14398"/>
                      <a:pt x="9941" y="11717"/>
                    </a:cubicBezTo>
                    <a:cubicBezTo>
                      <a:pt x="10235" y="8414"/>
                      <a:pt x="10104" y="4098"/>
                      <a:pt x="7881" y="1547"/>
                    </a:cubicBezTo>
                    <a:cubicBezTo>
                      <a:pt x="6920" y="452"/>
                      <a:pt x="5970" y="0"/>
                      <a:pt x="50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46;p24"/>
              <p:cNvSpPr/>
              <p:nvPr/>
            </p:nvSpPr>
            <p:spPr>
              <a:xfrm>
                <a:off x="3544725" y="2393450"/>
                <a:ext cx="196200" cy="356550"/>
              </a:xfrm>
              <a:custGeom>
                <a:avLst/>
                <a:gdLst/>
                <a:ahLst/>
                <a:cxnLst/>
                <a:rect l="l" t="t" r="r" b="b"/>
                <a:pathLst>
                  <a:path w="7848" h="14262" extrusionOk="0">
                    <a:moveTo>
                      <a:pt x="4255" y="0"/>
                    </a:moveTo>
                    <a:cubicBezTo>
                      <a:pt x="3605" y="0"/>
                      <a:pt x="2915" y="442"/>
                      <a:pt x="2224" y="1542"/>
                    </a:cubicBezTo>
                    <a:cubicBezTo>
                      <a:pt x="0" y="5270"/>
                      <a:pt x="4153" y="10959"/>
                      <a:pt x="5625" y="14262"/>
                    </a:cubicBezTo>
                    <a:lnTo>
                      <a:pt x="5625" y="14098"/>
                    </a:lnTo>
                    <a:cubicBezTo>
                      <a:pt x="6507" y="11711"/>
                      <a:pt x="7717" y="8867"/>
                      <a:pt x="7848" y="6185"/>
                    </a:cubicBezTo>
                    <a:cubicBezTo>
                      <a:pt x="7848" y="4163"/>
                      <a:pt x="6248" y="0"/>
                      <a:pt x="42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47;p24"/>
              <p:cNvSpPr/>
              <p:nvPr/>
            </p:nvSpPr>
            <p:spPr>
              <a:xfrm>
                <a:off x="3870900" y="2478250"/>
                <a:ext cx="230525" cy="413175"/>
              </a:xfrm>
              <a:custGeom>
                <a:avLst/>
                <a:gdLst/>
                <a:ahLst/>
                <a:cxnLst/>
                <a:rect l="l" t="t" r="r" b="b"/>
                <a:pathLst>
                  <a:path w="9221" h="16527" extrusionOk="0">
                    <a:moveTo>
                      <a:pt x="6806" y="0"/>
                    </a:moveTo>
                    <a:cubicBezTo>
                      <a:pt x="5413" y="0"/>
                      <a:pt x="3700" y="1483"/>
                      <a:pt x="2649" y="3676"/>
                    </a:cubicBezTo>
                    <a:cubicBezTo>
                      <a:pt x="752" y="7436"/>
                      <a:pt x="883" y="12210"/>
                      <a:pt x="0" y="16232"/>
                    </a:cubicBezTo>
                    <a:lnTo>
                      <a:pt x="131" y="16526"/>
                    </a:lnTo>
                    <a:cubicBezTo>
                      <a:pt x="2354" y="14892"/>
                      <a:pt x="5036" y="14140"/>
                      <a:pt x="6670" y="11753"/>
                    </a:cubicBezTo>
                    <a:cubicBezTo>
                      <a:pt x="8371" y="9366"/>
                      <a:pt x="9221" y="6488"/>
                      <a:pt x="9057" y="3545"/>
                    </a:cubicBezTo>
                    <a:cubicBezTo>
                      <a:pt x="8909" y="1032"/>
                      <a:pt x="7969" y="0"/>
                      <a:pt x="680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48;p24"/>
              <p:cNvSpPr/>
              <p:nvPr/>
            </p:nvSpPr>
            <p:spPr>
              <a:xfrm>
                <a:off x="3325650" y="2855650"/>
                <a:ext cx="263250" cy="475575"/>
              </a:xfrm>
              <a:custGeom>
                <a:avLst/>
                <a:gdLst/>
                <a:ahLst/>
                <a:cxnLst/>
                <a:rect l="l" t="t" r="r" b="b"/>
                <a:pathLst>
                  <a:path w="10530" h="19023" extrusionOk="0">
                    <a:moveTo>
                      <a:pt x="6717" y="0"/>
                    </a:moveTo>
                    <a:cubicBezTo>
                      <a:pt x="6256" y="0"/>
                      <a:pt x="5751" y="167"/>
                      <a:pt x="5199" y="548"/>
                    </a:cubicBezTo>
                    <a:cubicBezTo>
                      <a:pt x="0" y="4144"/>
                      <a:pt x="5330" y="15883"/>
                      <a:pt x="8600" y="19022"/>
                    </a:cubicBezTo>
                    <a:lnTo>
                      <a:pt x="8600" y="18989"/>
                    </a:lnTo>
                    <a:cubicBezTo>
                      <a:pt x="8502" y="18172"/>
                      <a:pt x="8436" y="17354"/>
                      <a:pt x="8436" y="16537"/>
                    </a:cubicBezTo>
                    <a:cubicBezTo>
                      <a:pt x="8894" y="13561"/>
                      <a:pt x="10529" y="10553"/>
                      <a:pt x="10529" y="7414"/>
                    </a:cubicBezTo>
                    <a:cubicBezTo>
                      <a:pt x="10529" y="5411"/>
                      <a:pt x="9346" y="0"/>
                      <a:pt x="67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49;p24"/>
              <p:cNvSpPr/>
              <p:nvPr/>
            </p:nvSpPr>
            <p:spPr>
              <a:xfrm>
                <a:off x="3682050" y="3149150"/>
                <a:ext cx="295850" cy="314500"/>
              </a:xfrm>
              <a:custGeom>
                <a:avLst/>
                <a:gdLst/>
                <a:ahLst/>
                <a:cxnLst/>
                <a:rect l="l" t="t" r="r" b="b"/>
                <a:pathLst>
                  <a:path w="11834" h="12580" extrusionOk="0">
                    <a:moveTo>
                      <a:pt x="8073" y="1"/>
                    </a:moveTo>
                    <a:cubicBezTo>
                      <a:pt x="7220" y="1"/>
                      <a:pt x="6222" y="243"/>
                      <a:pt x="5167" y="775"/>
                    </a:cubicBezTo>
                    <a:cubicBezTo>
                      <a:pt x="589" y="3162"/>
                      <a:pt x="1" y="7642"/>
                      <a:pt x="1" y="12285"/>
                    </a:cubicBezTo>
                    <a:lnTo>
                      <a:pt x="295" y="12579"/>
                    </a:lnTo>
                    <a:cubicBezTo>
                      <a:pt x="589" y="12416"/>
                      <a:pt x="851" y="12154"/>
                      <a:pt x="1014" y="11827"/>
                    </a:cubicBezTo>
                    <a:cubicBezTo>
                      <a:pt x="3859" y="9440"/>
                      <a:pt x="7260" y="8230"/>
                      <a:pt x="9614" y="5091"/>
                    </a:cubicBezTo>
                    <a:cubicBezTo>
                      <a:pt x="11834" y="2091"/>
                      <a:pt x="10578" y="1"/>
                      <a:pt x="807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50;p24"/>
              <p:cNvSpPr/>
              <p:nvPr/>
            </p:nvSpPr>
            <p:spPr>
              <a:xfrm>
                <a:off x="3593775" y="2063725"/>
                <a:ext cx="237075" cy="1716100"/>
              </a:xfrm>
              <a:custGeom>
                <a:avLst/>
                <a:gdLst/>
                <a:ahLst/>
                <a:cxnLst/>
                <a:rect l="l" t="t" r="r" b="b"/>
                <a:pathLst>
                  <a:path w="9483" h="68644" extrusionOk="0">
                    <a:moveTo>
                      <a:pt x="6744" y="1"/>
                    </a:moveTo>
                    <a:cubicBezTo>
                      <a:pt x="6614" y="1"/>
                      <a:pt x="6491" y="82"/>
                      <a:pt x="6507" y="246"/>
                    </a:cubicBezTo>
                    <a:cubicBezTo>
                      <a:pt x="7129" y="4856"/>
                      <a:pt x="8306" y="9369"/>
                      <a:pt x="8665" y="14012"/>
                    </a:cubicBezTo>
                    <a:cubicBezTo>
                      <a:pt x="8992" y="18491"/>
                      <a:pt x="8240" y="22873"/>
                      <a:pt x="6965" y="27189"/>
                    </a:cubicBezTo>
                    <a:cubicBezTo>
                      <a:pt x="5690" y="31342"/>
                      <a:pt x="3990" y="35331"/>
                      <a:pt x="2583" y="39451"/>
                    </a:cubicBezTo>
                    <a:cubicBezTo>
                      <a:pt x="1831" y="41478"/>
                      <a:pt x="1243" y="43604"/>
                      <a:pt x="785" y="45729"/>
                    </a:cubicBezTo>
                    <a:cubicBezTo>
                      <a:pt x="327" y="48018"/>
                      <a:pt x="98" y="50372"/>
                      <a:pt x="66" y="52694"/>
                    </a:cubicBezTo>
                    <a:cubicBezTo>
                      <a:pt x="0" y="58023"/>
                      <a:pt x="818" y="63288"/>
                      <a:pt x="1930" y="68454"/>
                    </a:cubicBezTo>
                    <a:cubicBezTo>
                      <a:pt x="1956" y="68586"/>
                      <a:pt x="2052" y="68643"/>
                      <a:pt x="2152" y="68643"/>
                    </a:cubicBezTo>
                    <a:cubicBezTo>
                      <a:pt x="2300" y="68643"/>
                      <a:pt x="2459" y="68518"/>
                      <a:pt x="2420" y="68323"/>
                    </a:cubicBezTo>
                    <a:cubicBezTo>
                      <a:pt x="1406" y="63680"/>
                      <a:pt x="654" y="58939"/>
                      <a:pt x="589" y="54165"/>
                    </a:cubicBezTo>
                    <a:cubicBezTo>
                      <a:pt x="523" y="51778"/>
                      <a:pt x="687" y="49358"/>
                      <a:pt x="1079" y="47004"/>
                    </a:cubicBezTo>
                    <a:cubicBezTo>
                      <a:pt x="1472" y="44813"/>
                      <a:pt x="2028" y="42655"/>
                      <a:pt x="2747" y="40563"/>
                    </a:cubicBezTo>
                    <a:cubicBezTo>
                      <a:pt x="5461" y="32388"/>
                      <a:pt x="9483" y="24442"/>
                      <a:pt x="9254" y="15614"/>
                    </a:cubicBezTo>
                    <a:cubicBezTo>
                      <a:pt x="9123" y="10415"/>
                      <a:pt x="7684" y="5380"/>
                      <a:pt x="7030" y="246"/>
                    </a:cubicBezTo>
                    <a:cubicBezTo>
                      <a:pt x="7014" y="82"/>
                      <a:pt x="6875" y="1"/>
                      <a:pt x="67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51;p24"/>
              <p:cNvSpPr/>
              <p:nvPr/>
            </p:nvSpPr>
            <p:spPr>
              <a:xfrm>
                <a:off x="3646100" y="2460000"/>
                <a:ext cx="87650" cy="407775"/>
              </a:xfrm>
              <a:custGeom>
                <a:avLst/>
                <a:gdLst/>
                <a:ahLst/>
                <a:cxnLst/>
                <a:rect l="l" t="t" r="r" b="b"/>
                <a:pathLst>
                  <a:path w="3506" h="16311" extrusionOk="0">
                    <a:moveTo>
                      <a:pt x="249" y="0"/>
                    </a:moveTo>
                    <a:cubicBezTo>
                      <a:pt x="131" y="0"/>
                      <a:pt x="16" y="74"/>
                      <a:pt x="0" y="221"/>
                    </a:cubicBezTo>
                    <a:cubicBezTo>
                      <a:pt x="0" y="2935"/>
                      <a:pt x="294" y="5649"/>
                      <a:pt x="850" y="8297"/>
                    </a:cubicBezTo>
                    <a:cubicBezTo>
                      <a:pt x="1406" y="10946"/>
                      <a:pt x="2223" y="13562"/>
                      <a:pt x="2976" y="16145"/>
                    </a:cubicBezTo>
                    <a:cubicBezTo>
                      <a:pt x="3014" y="16261"/>
                      <a:pt x="3109" y="16311"/>
                      <a:pt x="3205" y="16311"/>
                    </a:cubicBezTo>
                    <a:cubicBezTo>
                      <a:pt x="3353" y="16311"/>
                      <a:pt x="3506" y="16192"/>
                      <a:pt x="3466" y="16014"/>
                    </a:cubicBezTo>
                    <a:cubicBezTo>
                      <a:pt x="2714" y="13463"/>
                      <a:pt x="1962" y="10913"/>
                      <a:pt x="1406" y="8330"/>
                    </a:cubicBezTo>
                    <a:cubicBezTo>
                      <a:pt x="817" y="5681"/>
                      <a:pt x="523" y="2967"/>
                      <a:pt x="523" y="221"/>
                    </a:cubicBezTo>
                    <a:cubicBezTo>
                      <a:pt x="490" y="74"/>
                      <a:pt x="368" y="0"/>
                      <a:pt x="24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52;p24"/>
              <p:cNvSpPr/>
              <p:nvPr/>
            </p:nvSpPr>
            <p:spPr>
              <a:xfrm>
                <a:off x="3665625" y="2549050"/>
                <a:ext cx="372200" cy="491475"/>
              </a:xfrm>
              <a:custGeom>
                <a:avLst/>
                <a:gdLst/>
                <a:ahLst/>
                <a:cxnLst/>
                <a:rect l="l" t="t" r="r" b="b"/>
                <a:pathLst>
                  <a:path w="14888" h="19659" extrusionOk="0">
                    <a:moveTo>
                      <a:pt x="14581" y="1"/>
                    </a:moveTo>
                    <a:cubicBezTo>
                      <a:pt x="14480" y="1"/>
                      <a:pt x="14385" y="58"/>
                      <a:pt x="14358" y="190"/>
                    </a:cubicBezTo>
                    <a:cubicBezTo>
                      <a:pt x="13704" y="3264"/>
                      <a:pt x="12560" y="6239"/>
                      <a:pt x="10990" y="8953"/>
                    </a:cubicBezTo>
                    <a:cubicBezTo>
                      <a:pt x="9388" y="11831"/>
                      <a:pt x="7361" y="14577"/>
                      <a:pt x="4778" y="16670"/>
                    </a:cubicBezTo>
                    <a:cubicBezTo>
                      <a:pt x="3470" y="17782"/>
                      <a:pt x="1933" y="18632"/>
                      <a:pt x="298" y="19155"/>
                    </a:cubicBezTo>
                    <a:cubicBezTo>
                      <a:pt x="1" y="19244"/>
                      <a:pt x="82" y="19658"/>
                      <a:pt x="345" y="19658"/>
                    </a:cubicBezTo>
                    <a:cubicBezTo>
                      <a:pt x="372" y="19658"/>
                      <a:pt x="399" y="19654"/>
                      <a:pt x="429" y="19646"/>
                    </a:cubicBezTo>
                    <a:lnTo>
                      <a:pt x="396" y="19646"/>
                    </a:lnTo>
                    <a:cubicBezTo>
                      <a:pt x="3470" y="18730"/>
                      <a:pt x="5988" y="16572"/>
                      <a:pt x="8015" y="14152"/>
                    </a:cubicBezTo>
                    <a:cubicBezTo>
                      <a:pt x="10238" y="11504"/>
                      <a:pt x="12037" y="8528"/>
                      <a:pt x="13312" y="5324"/>
                    </a:cubicBezTo>
                    <a:cubicBezTo>
                      <a:pt x="13999" y="3722"/>
                      <a:pt x="14489" y="2021"/>
                      <a:pt x="14849" y="321"/>
                    </a:cubicBezTo>
                    <a:cubicBezTo>
                      <a:pt x="14888" y="126"/>
                      <a:pt x="14729" y="1"/>
                      <a:pt x="145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53;p24"/>
              <p:cNvSpPr/>
              <p:nvPr/>
            </p:nvSpPr>
            <p:spPr>
              <a:xfrm>
                <a:off x="3470325" y="2998700"/>
                <a:ext cx="134525" cy="437400"/>
              </a:xfrm>
              <a:custGeom>
                <a:avLst/>
                <a:gdLst/>
                <a:ahLst/>
                <a:cxnLst/>
                <a:rect l="l" t="t" r="r" b="b"/>
                <a:pathLst>
                  <a:path w="5381" h="17496" extrusionOk="0">
                    <a:moveTo>
                      <a:pt x="295" y="0"/>
                    </a:moveTo>
                    <a:cubicBezTo>
                      <a:pt x="173" y="0"/>
                      <a:pt x="50" y="74"/>
                      <a:pt x="34" y="221"/>
                    </a:cubicBezTo>
                    <a:cubicBezTo>
                      <a:pt x="1" y="3262"/>
                      <a:pt x="361" y="6303"/>
                      <a:pt x="1145" y="9245"/>
                    </a:cubicBezTo>
                    <a:cubicBezTo>
                      <a:pt x="1930" y="12123"/>
                      <a:pt x="3173" y="14870"/>
                      <a:pt x="4808" y="17387"/>
                    </a:cubicBezTo>
                    <a:cubicBezTo>
                      <a:pt x="4865" y="17464"/>
                      <a:pt x="4942" y="17496"/>
                      <a:pt x="5018" y="17496"/>
                    </a:cubicBezTo>
                    <a:cubicBezTo>
                      <a:pt x="5202" y="17496"/>
                      <a:pt x="5381" y="17311"/>
                      <a:pt x="5265" y="17126"/>
                    </a:cubicBezTo>
                    <a:cubicBezTo>
                      <a:pt x="3630" y="14641"/>
                      <a:pt x="2421" y="11959"/>
                      <a:pt x="1636" y="9115"/>
                    </a:cubicBezTo>
                    <a:cubicBezTo>
                      <a:pt x="884" y="6205"/>
                      <a:pt x="524" y="3229"/>
                      <a:pt x="557" y="221"/>
                    </a:cubicBezTo>
                    <a:cubicBezTo>
                      <a:pt x="540" y="74"/>
                      <a:pt x="418" y="0"/>
                      <a:pt x="2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54;p24"/>
              <p:cNvSpPr/>
              <p:nvPr/>
            </p:nvSpPr>
            <p:spPr>
              <a:xfrm>
                <a:off x="3605550" y="3236975"/>
                <a:ext cx="234450" cy="359700"/>
              </a:xfrm>
              <a:custGeom>
                <a:avLst/>
                <a:gdLst/>
                <a:ahLst/>
                <a:cxnLst/>
                <a:rect l="l" t="t" r="r" b="b"/>
                <a:pathLst>
                  <a:path w="9378" h="14388" extrusionOk="0">
                    <a:moveTo>
                      <a:pt x="8999" y="1"/>
                    </a:moveTo>
                    <a:cubicBezTo>
                      <a:pt x="8939" y="1"/>
                      <a:pt x="8875" y="23"/>
                      <a:pt x="8816" y="74"/>
                    </a:cubicBezTo>
                    <a:cubicBezTo>
                      <a:pt x="6756" y="1873"/>
                      <a:pt x="5088" y="4063"/>
                      <a:pt x="3878" y="6548"/>
                    </a:cubicBezTo>
                    <a:cubicBezTo>
                      <a:pt x="3257" y="7758"/>
                      <a:pt x="2766" y="9001"/>
                      <a:pt x="2276" y="10276"/>
                    </a:cubicBezTo>
                    <a:cubicBezTo>
                      <a:pt x="1753" y="11617"/>
                      <a:pt x="1360" y="13023"/>
                      <a:pt x="183" y="13971"/>
                    </a:cubicBezTo>
                    <a:cubicBezTo>
                      <a:pt x="1" y="14127"/>
                      <a:pt x="192" y="14387"/>
                      <a:pt x="393" y="14387"/>
                    </a:cubicBezTo>
                    <a:cubicBezTo>
                      <a:pt x="445" y="14387"/>
                      <a:pt x="496" y="14370"/>
                      <a:pt x="543" y="14330"/>
                    </a:cubicBezTo>
                    <a:cubicBezTo>
                      <a:pt x="1589" y="13480"/>
                      <a:pt x="2080" y="12303"/>
                      <a:pt x="2505" y="11061"/>
                    </a:cubicBezTo>
                    <a:cubicBezTo>
                      <a:pt x="2995" y="9687"/>
                      <a:pt x="3519" y="8347"/>
                      <a:pt x="4140" y="7072"/>
                    </a:cubicBezTo>
                    <a:cubicBezTo>
                      <a:pt x="5350" y="4521"/>
                      <a:pt x="7083" y="2265"/>
                      <a:pt x="9175" y="434"/>
                    </a:cubicBezTo>
                    <a:cubicBezTo>
                      <a:pt x="9378" y="257"/>
                      <a:pt x="9208" y="1"/>
                      <a:pt x="89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55;p24"/>
              <p:cNvSpPr/>
              <p:nvPr/>
            </p:nvSpPr>
            <p:spPr>
              <a:xfrm>
                <a:off x="3701150" y="2130750"/>
                <a:ext cx="136925" cy="98575"/>
              </a:xfrm>
              <a:custGeom>
                <a:avLst/>
                <a:gdLst/>
                <a:ahLst/>
                <a:cxnLst/>
                <a:rect l="l" t="t" r="r" b="b"/>
                <a:pathLst>
                  <a:path w="5477" h="3943" extrusionOk="0">
                    <a:moveTo>
                      <a:pt x="5147" y="1"/>
                    </a:moveTo>
                    <a:cubicBezTo>
                      <a:pt x="5046" y="1"/>
                      <a:pt x="4952" y="54"/>
                      <a:pt x="4926" y="181"/>
                    </a:cubicBezTo>
                    <a:cubicBezTo>
                      <a:pt x="4504" y="1267"/>
                      <a:pt x="3998" y="2326"/>
                      <a:pt x="3382" y="3305"/>
                    </a:cubicBezTo>
                    <a:lnTo>
                      <a:pt x="3382" y="3305"/>
                    </a:lnTo>
                    <a:cubicBezTo>
                      <a:pt x="2430" y="2559"/>
                      <a:pt x="1496" y="1819"/>
                      <a:pt x="479" y="1162"/>
                    </a:cubicBezTo>
                    <a:cubicBezTo>
                      <a:pt x="434" y="1128"/>
                      <a:pt x="390" y="1114"/>
                      <a:pt x="347" y="1114"/>
                    </a:cubicBezTo>
                    <a:cubicBezTo>
                      <a:pt x="143" y="1114"/>
                      <a:pt x="1" y="1451"/>
                      <a:pt x="218" y="1587"/>
                    </a:cubicBezTo>
                    <a:cubicBezTo>
                      <a:pt x="1264" y="2273"/>
                      <a:pt x="2245" y="3091"/>
                      <a:pt x="3259" y="3876"/>
                    </a:cubicBezTo>
                    <a:cubicBezTo>
                      <a:pt x="3316" y="3918"/>
                      <a:pt x="3385" y="3943"/>
                      <a:pt x="3454" y="3943"/>
                    </a:cubicBezTo>
                    <a:cubicBezTo>
                      <a:pt x="3542" y="3943"/>
                      <a:pt x="3628" y="3902"/>
                      <a:pt x="3684" y="3810"/>
                    </a:cubicBezTo>
                    <a:cubicBezTo>
                      <a:pt x="4370" y="2731"/>
                      <a:pt x="4959" y="1554"/>
                      <a:pt x="5417" y="312"/>
                    </a:cubicBezTo>
                    <a:cubicBezTo>
                      <a:pt x="5477" y="132"/>
                      <a:pt x="5304" y="1"/>
                      <a:pt x="51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56;p24"/>
              <p:cNvSpPr/>
              <p:nvPr/>
            </p:nvSpPr>
            <p:spPr>
              <a:xfrm>
                <a:off x="3730575" y="2251775"/>
                <a:ext cx="115375" cy="59750"/>
              </a:xfrm>
              <a:custGeom>
                <a:avLst/>
                <a:gdLst/>
                <a:ahLst/>
                <a:cxnLst/>
                <a:rect l="l" t="t" r="r" b="b"/>
                <a:pathLst>
                  <a:path w="4615" h="2390" extrusionOk="0">
                    <a:moveTo>
                      <a:pt x="337" y="0"/>
                    </a:moveTo>
                    <a:cubicBezTo>
                      <a:pt x="121" y="0"/>
                      <a:pt x="1" y="343"/>
                      <a:pt x="218" y="506"/>
                    </a:cubicBezTo>
                    <a:cubicBezTo>
                      <a:pt x="1101" y="1095"/>
                      <a:pt x="1885" y="1814"/>
                      <a:pt x="2801" y="2370"/>
                    </a:cubicBezTo>
                    <a:cubicBezTo>
                      <a:pt x="2837" y="2382"/>
                      <a:pt x="2877" y="2389"/>
                      <a:pt x="2919" y="2389"/>
                    </a:cubicBezTo>
                    <a:cubicBezTo>
                      <a:pt x="2990" y="2389"/>
                      <a:pt x="3066" y="2367"/>
                      <a:pt x="3128" y="2304"/>
                    </a:cubicBezTo>
                    <a:cubicBezTo>
                      <a:pt x="3651" y="1716"/>
                      <a:pt x="4109" y="1095"/>
                      <a:pt x="4501" y="408"/>
                    </a:cubicBezTo>
                    <a:cubicBezTo>
                      <a:pt x="4614" y="205"/>
                      <a:pt x="4431" y="17"/>
                      <a:pt x="4253" y="17"/>
                    </a:cubicBezTo>
                    <a:cubicBezTo>
                      <a:pt x="4173" y="17"/>
                      <a:pt x="4094" y="55"/>
                      <a:pt x="4044" y="146"/>
                    </a:cubicBezTo>
                    <a:cubicBezTo>
                      <a:pt x="3714" y="746"/>
                      <a:pt x="3329" y="1290"/>
                      <a:pt x="2890" y="1805"/>
                    </a:cubicBezTo>
                    <a:lnTo>
                      <a:pt x="2890" y="1805"/>
                    </a:lnTo>
                    <a:cubicBezTo>
                      <a:pt x="2047" y="1266"/>
                      <a:pt x="1306" y="600"/>
                      <a:pt x="479" y="48"/>
                    </a:cubicBezTo>
                    <a:cubicBezTo>
                      <a:pt x="429" y="15"/>
                      <a:pt x="381" y="0"/>
                      <a:pt x="3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57;p24"/>
              <p:cNvSpPr/>
              <p:nvPr/>
            </p:nvSpPr>
            <p:spPr>
              <a:xfrm>
                <a:off x="3920750" y="2692600"/>
                <a:ext cx="109450" cy="93575"/>
              </a:xfrm>
              <a:custGeom>
                <a:avLst/>
                <a:gdLst/>
                <a:ahLst/>
                <a:cxnLst/>
                <a:rect l="l" t="t" r="r" b="b"/>
                <a:pathLst>
                  <a:path w="4378" h="3743" extrusionOk="0">
                    <a:moveTo>
                      <a:pt x="281" y="1"/>
                    </a:moveTo>
                    <a:cubicBezTo>
                      <a:pt x="264" y="1"/>
                      <a:pt x="247" y="3"/>
                      <a:pt x="230" y="7"/>
                    </a:cubicBezTo>
                    <a:cubicBezTo>
                      <a:pt x="99" y="72"/>
                      <a:pt x="1" y="203"/>
                      <a:pt x="66" y="334"/>
                    </a:cubicBezTo>
                    <a:cubicBezTo>
                      <a:pt x="164" y="1478"/>
                      <a:pt x="491" y="2590"/>
                      <a:pt x="982" y="3604"/>
                    </a:cubicBezTo>
                    <a:cubicBezTo>
                      <a:pt x="1008" y="3684"/>
                      <a:pt x="1102" y="3743"/>
                      <a:pt x="1189" y="3743"/>
                    </a:cubicBezTo>
                    <a:cubicBezTo>
                      <a:pt x="1207" y="3743"/>
                      <a:pt x="1226" y="3740"/>
                      <a:pt x="1243" y="3734"/>
                    </a:cubicBezTo>
                    <a:cubicBezTo>
                      <a:pt x="2388" y="3309"/>
                      <a:pt x="3663" y="2917"/>
                      <a:pt x="4284" y="1805"/>
                    </a:cubicBezTo>
                    <a:cubicBezTo>
                      <a:pt x="4377" y="1619"/>
                      <a:pt x="4222" y="1450"/>
                      <a:pt x="4054" y="1450"/>
                    </a:cubicBezTo>
                    <a:cubicBezTo>
                      <a:pt x="3986" y="1450"/>
                      <a:pt x="3916" y="1478"/>
                      <a:pt x="3859" y="1544"/>
                    </a:cubicBezTo>
                    <a:cubicBezTo>
                      <a:pt x="3341" y="2488"/>
                      <a:pt x="2285" y="2836"/>
                      <a:pt x="1324" y="3170"/>
                    </a:cubicBezTo>
                    <a:lnTo>
                      <a:pt x="1324" y="3170"/>
                    </a:lnTo>
                    <a:cubicBezTo>
                      <a:pt x="1131" y="2755"/>
                      <a:pt x="969" y="2297"/>
                      <a:pt x="883" y="1838"/>
                    </a:cubicBezTo>
                    <a:cubicBezTo>
                      <a:pt x="720" y="1282"/>
                      <a:pt x="622" y="759"/>
                      <a:pt x="556" y="203"/>
                    </a:cubicBezTo>
                    <a:cubicBezTo>
                      <a:pt x="500" y="89"/>
                      <a:pt x="394" y="1"/>
                      <a:pt x="2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58;p24"/>
              <p:cNvSpPr/>
              <p:nvPr/>
            </p:nvSpPr>
            <p:spPr>
              <a:xfrm>
                <a:off x="3961000" y="2597975"/>
                <a:ext cx="94650" cy="79700"/>
              </a:xfrm>
              <a:custGeom>
                <a:avLst/>
                <a:gdLst/>
                <a:ahLst/>
                <a:cxnLst/>
                <a:rect l="l" t="t" r="r" b="b"/>
                <a:pathLst>
                  <a:path w="3786" h="3188" extrusionOk="0">
                    <a:moveTo>
                      <a:pt x="346" y="1"/>
                    </a:moveTo>
                    <a:cubicBezTo>
                      <a:pt x="175" y="1"/>
                      <a:pt x="1" y="188"/>
                      <a:pt x="91" y="391"/>
                    </a:cubicBezTo>
                    <a:cubicBezTo>
                      <a:pt x="516" y="1176"/>
                      <a:pt x="1006" y="2026"/>
                      <a:pt x="1105" y="2942"/>
                    </a:cubicBezTo>
                    <a:cubicBezTo>
                      <a:pt x="1105" y="3076"/>
                      <a:pt x="1214" y="3188"/>
                      <a:pt x="1344" y="3188"/>
                    </a:cubicBezTo>
                    <a:cubicBezTo>
                      <a:pt x="1373" y="3188"/>
                      <a:pt x="1402" y="3182"/>
                      <a:pt x="1432" y="3171"/>
                    </a:cubicBezTo>
                    <a:cubicBezTo>
                      <a:pt x="2249" y="2942"/>
                      <a:pt x="2805" y="2222"/>
                      <a:pt x="3590" y="1895"/>
                    </a:cubicBezTo>
                    <a:cubicBezTo>
                      <a:pt x="3720" y="1863"/>
                      <a:pt x="3786" y="1732"/>
                      <a:pt x="3753" y="1601"/>
                    </a:cubicBezTo>
                    <a:cubicBezTo>
                      <a:pt x="3725" y="1487"/>
                      <a:pt x="3622" y="1399"/>
                      <a:pt x="3510" y="1399"/>
                    </a:cubicBezTo>
                    <a:cubicBezTo>
                      <a:pt x="3493" y="1399"/>
                      <a:pt x="3476" y="1401"/>
                      <a:pt x="3459" y="1405"/>
                    </a:cubicBezTo>
                    <a:cubicBezTo>
                      <a:pt x="3066" y="1601"/>
                      <a:pt x="2674" y="1830"/>
                      <a:pt x="2347" y="2092"/>
                    </a:cubicBezTo>
                    <a:cubicBezTo>
                      <a:pt x="2103" y="2287"/>
                      <a:pt x="1841" y="2445"/>
                      <a:pt x="1575" y="2581"/>
                    </a:cubicBezTo>
                    <a:lnTo>
                      <a:pt x="1575" y="2581"/>
                    </a:lnTo>
                    <a:cubicBezTo>
                      <a:pt x="1405" y="1709"/>
                      <a:pt x="952" y="907"/>
                      <a:pt x="549" y="130"/>
                    </a:cubicBezTo>
                    <a:cubicBezTo>
                      <a:pt x="498" y="38"/>
                      <a:pt x="422" y="1"/>
                      <a:pt x="3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59;p24"/>
              <p:cNvSpPr/>
              <p:nvPr/>
            </p:nvSpPr>
            <p:spPr>
              <a:xfrm>
                <a:off x="3608050" y="2517925"/>
                <a:ext cx="88625" cy="70225"/>
              </a:xfrm>
              <a:custGeom>
                <a:avLst/>
                <a:gdLst/>
                <a:ahLst/>
                <a:cxnLst/>
                <a:rect l="l" t="t" r="r" b="b"/>
                <a:pathLst>
                  <a:path w="3545" h="2809" extrusionOk="0">
                    <a:moveTo>
                      <a:pt x="3207" y="1"/>
                    </a:moveTo>
                    <a:cubicBezTo>
                      <a:pt x="3140" y="1"/>
                      <a:pt x="3073" y="28"/>
                      <a:pt x="3026" y="95"/>
                    </a:cubicBezTo>
                    <a:cubicBezTo>
                      <a:pt x="2623" y="758"/>
                      <a:pt x="2244" y="1446"/>
                      <a:pt x="1892" y="2138"/>
                    </a:cubicBezTo>
                    <a:lnTo>
                      <a:pt x="1892" y="2138"/>
                    </a:lnTo>
                    <a:cubicBezTo>
                      <a:pt x="1366" y="1685"/>
                      <a:pt x="919" y="1157"/>
                      <a:pt x="574" y="552"/>
                    </a:cubicBezTo>
                    <a:cubicBezTo>
                      <a:pt x="516" y="476"/>
                      <a:pt x="439" y="444"/>
                      <a:pt x="363" y="444"/>
                    </a:cubicBezTo>
                    <a:cubicBezTo>
                      <a:pt x="179" y="444"/>
                      <a:pt x="0" y="629"/>
                      <a:pt x="116" y="814"/>
                    </a:cubicBezTo>
                    <a:cubicBezTo>
                      <a:pt x="574" y="1566"/>
                      <a:pt x="1162" y="2220"/>
                      <a:pt x="1849" y="2776"/>
                    </a:cubicBezTo>
                    <a:cubicBezTo>
                      <a:pt x="1893" y="2798"/>
                      <a:pt x="1936" y="2808"/>
                      <a:pt x="1979" y="2808"/>
                    </a:cubicBezTo>
                    <a:cubicBezTo>
                      <a:pt x="2063" y="2808"/>
                      <a:pt x="2143" y="2765"/>
                      <a:pt x="2209" y="2678"/>
                    </a:cubicBezTo>
                    <a:cubicBezTo>
                      <a:pt x="2568" y="1893"/>
                      <a:pt x="2993" y="1108"/>
                      <a:pt x="3451" y="356"/>
                    </a:cubicBezTo>
                    <a:cubicBezTo>
                      <a:pt x="3544" y="170"/>
                      <a:pt x="3373" y="1"/>
                      <a:pt x="320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60;p24"/>
              <p:cNvSpPr/>
              <p:nvPr/>
            </p:nvSpPr>
            <p:spPr>
              <a:xfrm>
                <a:off x="3749075" y="3248825"/>
                <a:ext cx="76800" cy="80900"/>
              </a:xfrm>
              <a:custGeom>
                <a:avLst/>
                <a:gdLst/>
                <a:ahLst/>
                <a:cxnLst/>
                <a:rect l="l" t="t" r="r" b="b"/>
                <a:pathLst>
                  <a:path w="3072" h="3236" extrusionOk="0">
                    <a:moveTo>
                      <a:pt x="275" y="1"/>
                    </a:moveTo>
                    <a:cubicBezTo>
                      <a:pt x="156" y="1"/>
                      <a:pt x="34" y="74"/>
                      <a:pt x="1" y="221"/>
                    </a:cubicBezTo>
                    <a:lnTo>
                      <a:pt x="1" y="2968"/>
                    </a:lnTo>
                    <a:cubicBezTo>
                      <a:pt x="1" y="3139"/>
                      <a:pt x="126" y="3236"/>
                      <a:pt x="266" y="3236"/>
                    </a:cubicBezTo>
                    <a:cubicBezTo>
                      <a:pt x="286" y="3236"/>
                      <a:pt x="307" y="3234"/>
                      <a:pt x="328" y="3230"/>
                    </a:cubicBezTo>
                    <a:cubicBezTo>
                      <a:pt x="1145" y="2935"/>
                      <a:pt x="2061" y="3001"/>
                      <a:pt x="2846" y="2543"/>
                    </a:cubicBezTo>
                    <a:cubicBezTo>
                      <a:pt x="3071" y="2374"/>
                      <a:pt x="2932" y="2059"/>
                      <a:pt x="2701" y="2059"/>
                    </a:cubicBezTo>
                    <a:cubicBezTo>
                      <a:pt x="2664" y="2059"/>
                      <a:pt x="2625" y="2067"/>
                      <a:pt x="2584" y="2085"/>
                    </a:cubicBezTo>
                    <a:cubicBezTo>
                      <a:pt x="1963" y="2452"/>
                      <a:pt x="1220" y="2454"/>
                      <a:pt x="524" y="2636"/>
                    </a:cubicBezTo>
                    <a:lnTo>
                      <a:pt x="524" y="2636"/>
                    </a:lnTo>
                    <a:lnTo>
                      <a:pt x="524" y="221"/>
                    </a:lnTo>
                    <a:cubicBezTo>
                      <a:pt x="508" y="74"/>
                      <a:pt x="393" y="1"/>
                      <a:pt x="2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" name="Google Shape;561;p24"/>
              <p:cNvSpPr/>
              <p:nvPr/>
            </p:nvSpPr>
            <p:spPr>
              <a:xfrm>
                <a:off x="3430050" y="3074500"/>
                <a:ext cx="102300" cy="70400"/>
              </a:xfrm>
              <a:custGeom>
                <a:avLst/>
                <a:gdLst/>
                <a:ahLst/>
                <a:cxnLst/>
                <a:rect l="l" t="t" r="r" b="b"/>
                <a:pathLst>
                  <a:path w="4092" h="2816" extrusionOk="0">
                    <a:moveTo>
                      <a:pt x="3774" y="0"/>
                    </a:moveTo>
                    <a:cubicBezTo>
                      <a:pt x="3675" y="0"/>
                      <a:pt x="3579" y="51"/>
                      <a:pt x="3541" y="164"/>
                    </a:cubicBezTo>
                    <a:cubicBezTo>
                      <a:pt x="3209" y="950"/>
                      <a:pt x="2765" y="1651"/>
                      <a:pt x="2184" y="2243"/>
                    </a:cubicBezTo>
                    <a:lnTo>
                      <a:pt x="2184" y="2243"/>
                    </a:lnTo>
                    <a:cubicBezTo>
                      <a:pt x="1588" y="1785"/>
                      <a:pt x="1047" y="1297"/>
                      <a:pt x="533" y="753"/>
                    </a:cubicBezTo>
                    <a:cubicBezTo>
                      <a:pt x="477" y="689"/>
                      <a:pt x="413" y="662"/>
                      <a:pt x="351" y="662"/>
                    </a:cubicBezTo>
                    <a:cubicBezTo>
                      <a:pt x="163" y="662"/>
                      <a:pt x="0" y="915"/>
                      <a:pt x="173" y="1113"/>
                    </a:cubicBezTo>
                    <a:cubicBezTo>
                      <a:pt x="729" y="1701"/>
                      <a:pt x="1383" y="2290"/>
                      <a:pt x="2070" y="2780"/>
                    </a:cubicBezTo>
                    <a:cubicBezTo>
                      <a:pt x="2107" y="2805"/>
                      <a:pt x="2149" y="2816"/>
                      <a:pt x="2193" y="2816"/>
                    </a:cubicBezTo>
                    <a:cubicBezTo>
                      <a:pt x="2263" y="2816"/>
                      <a:pt x="2336" y="2788"/>
                      <a:pt x="2397" y="2747"/>
                    </a:cubicBezTo>
                    <a:cubicBezTo>
                      <a:pt x="3083" y="2061"/>
                      <a:pt x="3639" y="1211"/>
                      <a:pt x="4032" y="328"/>
                    </a:cubicBezTo>
                    <a:cubicBezTo>
                      <a:pt x="4092" y="127"/>
                      <a:pt x="3930" y="0"/>
                      <a:pt x="37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" name="Google Shape;562;p24"/>
              <p:cNvSpPr/>
              <p:nvPr/>
            </p:nvSpPr>
            <p:spPr>
              <a:xfrm>
                <a:off x="3433200" y="3016500"/>
                <a:ext cx="89825" cy="57625"/>
              </a:xfrm>
              <a:custGeom>
                <a:avLst/>
                <a:gdLst/>
                <a:ahLst/>
                <a:cxnLst/>
                <a:rect l="l" t="t" r="r" b="b"/>
                <a:pathLst>
                  <a:path w="3593" h="2305" extrusionOk="0">
                    <a:moveTo>
                      <a:pt x="3260" y="0"/>
                    </a:moveTo>
                    <a:cubicBezTo>
                      <a:pt x="3184" y="0"/>
                      <a:pt x="3107" y="38"/>
                      <a:pt x="3055" y="130"/>
                    </a:cubicBezTo>
                    <a:cubicBezTo>
                      <a:pt x="2723" y="735"/>
                      <a:pt x="2306" y="1284"/>
                      <a:pt x="1780" y="1725"/>
                    </a:cubicBezTo>
                    <a:lnTo>
                      <a:pt x="1780" y="1725"/>
                    </a:lnTo>
                    <a:cubicBezTo>
                      <a:pt x="1339" y="1367"/>
                      <a:pt x="925" y="1005"/>
                      <a:pt x="538" y="588"/>
                    </a:cubicBezTo>
                    <a:cubicBezTo>
                      <a:pt x="486" y="536"/>
                      <a:pt x="428" y="515"/>
                      <a:pt x="371" y="515"/>
                    </a:cubicBezTo>
                    <a:cubicBezTo>
                      <a:pt x="176" y="515"/>
                      <a:pt x="1" y="770"/>
                      <a:pt x="178" y="948"/>
                    </a:cubicBezTo>
                    <a:cubicBezTo>
                      <a:pt x="636" y="1438"/>
                      <a:pt x="1126" y="1863"/>
                      <a:pt x="1649" y="2255"/>
                    </a:cubicBezTo>
                    <a:cubicBezTo>
                      <a:pt x="1682" y="2288"/>
                      <a:pt x="1723" y="2304"/>
                      <a:pt x="1768" y="2304"/>
                    </a:cubicBezTo>
                    <a:cubicBezTo>
                      <a:pt x="1813" y="2304"/>
                      <a:pt x="1862" y="2288"/>
                      <a:pt x="1911" y="2255"/>
                    </a:cubicBezTo>
                    <a:cubicBezTo>
                      <a:pt x="2565" y="1765"/>
                      <a:pt x="3088" y="1111"/>
                      <a:pt x="3480" y="359"/>
                    </a:cubicBezTo>
                    <a:cubicBezTo>
                      <a:pt x="3593" y="180"/>
                      <a:pt x="3428" y="0"/>
                      <a:pt x="326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63" name="Google Shape;563;p24"/>
            <p:cNvGrpSpPr/>
            <p:nvPr/>
          </p:nvGrpSpPr>
          <p:grpSpPr>
            <a:xfrm rot="-8100000">
              <a:off x="7329122" y="2886771"/>
              <a:ext cx="652398" cy="503875"/>
              <a:chOff x="5467375" y="2021125"/>
              <a:chExt cx="618800" cy="477925"/>
            </a:xfrm>
          </p:grpSpPr>
          <p:sp>
            <p:nvSpPr>
              <p:cNvPr id="564" name="Google Shape;564;p24"/>
              <p:cNvSpPr/>
              <p:nvPr/>
            </p:nvSpPr>
            <p:spPr>
              <a:xfrm>
                <a:off x="5467375" y="2021125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" name="Google Shape;565;p24"/>
              <p:cNvSpPr/>
              <p:nvPr/>
            </p:nvSpPr>
            <p:spPr>
              <a:xfrm>
                <a:off x="5539325" y="2192000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" name="Google Shape;566;p24"/>
              <p:cNvSpPr/>
              <p:nvPr/>
            </p:nvSpPr>
            <p:spPr>
              <a:xfrm>
                <a:off x="5599650" y="2246200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" name="Google Shape;567;p24"/>
              <p:cNvSpPr/>
              <p:nvPr/>
            </p:nvSpPr>
            <p:spPr>
              <a:xfrm>
                <a:off x="5655725" y="2246075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" name="Google Shape;568;p24"/>
              <p:cNvSpPr/>
              <p:nvPr/>
            </p:nvSpPr>
            <p:spPr>
              <a:xfrm>
                <a:off x="5659250" y="2327925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69" name="Google Shape;569;p24"/>
            <p:cNvGrpSpPr/>
            <p:nvPr/>
          </p:nvGrpSpPr>
          <p:grpSpPr>
            <a:xfrm>
              <a:off x="7184310" y="2945713"/>
              <a:ext cx="113650" cy="99750"/>
              <a:chOff x="5042000" y="1255775"/>
              <a:chExt cx="113650" cy="99750"/>
            </a:xfrm>
          </p:grpSpPr>
          <p:sp>
            <p:nvSpPr>
              <p:cNvPr id="570" name="Google Shape;570;p24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" name="Google Shape;571;p24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" name="Google Shape;572;p24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73" name="Google Shape;573;p24"/>
            <p:cNvGrpSpPr/>
            <p:nvPr/>
          </p:nvGrpSpPr>
          <p:grpSpPr>
            <a:xfrm>
              <a:off x="8105385" y="1785088"/>
              <a:ext cx="113650" cy="99750"/>
              <a:chOff x="5042000" y="1255775"/>
              <a:chExt cx="113650" cy="99750"/>
            </a:xfrm>
          </p:grpSpPr>
          <p:sp>
            <p:nvSpPr>
              <p:cNvPr id="574" name="Google Shape;574;p24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" name="Google Shape;575;p24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" name="Google Shape;576;p24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77" name="Google Shape;577;p24"/>
          <p:cNvGrpSpPr/>
          <p:nvPr/>
        </p:nvGrpSpPr>
        <p:grpSpPr>
          <a:xfrm>
            <a:off x="-364257" y="1716642"/>
            <a:ext cx="2640516" cy="1934470"/>
            <a:chOff x="-364257" y="1716642"/>
            <a:chExt cx="2640516" cy="1934470"/>
          </a:xfrm>
        </p:grpSpPr>
        <p:grpSp>
          <p:nvGrpSpPr>
            <p:cNvPr id="578" name="Google Shape;578;p24"/>
            <p:cNvGrpSpPr/>
            <p:nvPr/>
          </p:nvGrpSpPr>
          <p:grpSpPr>
            <a:xfrm rot="5400000">
              <a:off x="595578" y="1624046"/>
              <a:ext cx="720847" cy="2640516"/>
              <a:chOff x="1752050" y="2866875"/>
              <a:chExt cx="475775" cy="1742800"/>
            </a:xfrm>
          </p:grpSpPr>
          <p:sp>
            <p:nvSpPr>
              <p:cNvPr id="579" name="Google Shape;579;p24"/>
              <p:cNvSpPr/>
              <p:nvPr/>
            </p:nvSpPr>
            <p:spPr>
              <a:xfrm>
                <a:off x="1752050" y="2866875"/>
                <a:ext cx="475775" cy="1461625"/>
              </a:xfrm>
              <a:custGeom>
                <a:avLst/>
                <a:gdLst/>
                <a:ahLst/>
                <a:cxnLst/>
                <a:rect l="l" t="t" r="r" b="b"/>
                <a:pathLst>
                  <a:path w="19031" h="58465" extrusionOk="0">
                    <a:moveTo>
                      <a:pt x="8632" y="1"/>
                    </a:moveTo>
                    <a:cubicBezTo>
                      <a:pt x="5624" y="9483"/>
                      <a:pt x="2322" y="19325"/>
                      <a:pt x="0" y="29167"/>
                    </a:cubicBezTo>
                    <a:cubicBezTo>
                      <a:pt x="1668" y="29658"/>
                      <a:pt x="5166" y="30671"/>
                      <a:pt x="6147" y="32012"/>
                    </a:cubicBezTo>
                    <a:cubicBezTo>
                      <a:pt x="4780" y="32354"/>
                      <a:pt x="3376" y="32532"/>
                      <a:pt x="1963" y="32532"/>
                    </a:cubicBezTo>
                    <a:cubicBezTo>
                      <a:pt x="1484" y="32532"/>
                      <a:pt x="1004" y="32511"/>
                      <a:pt x="523" y="32470"/>
                    </a:cubicBezTo>
                    <a:lnTo>
                      <a:pt x="523" y="32470"/>
                    </a:lnTo>
                    <a:cubicBezTo>
                      <a:pt x="1504" y="40481"/>
                      <a:pt x="4186" y="52154"/>
                      <a:pt x="12752" y="58465"/>
                    </a:cubicBezTo>
                    <a:cubicBezTo>
                      <a:pt x="16218" y="53495"/>
                      <a:pt x="18377" y="43129"/>
                      <a:pt x="18704" y="36132"/>
                    </a:cubicBezTo>
                    <a:cubicBezTo>
                      <a:pt x="18867" y="30344"/>
                      <a:pt x="19031" y="24001"/>
                      <a:pt x="18377" y="18148"/>
                    </a:cubicBezTo>
                    <a:cubicBezTo>
                      <a:pt x="16545" y="18148"/>
                      <a:pt x="15565" y="18148"/>
                      <a:pt x="14257" y="17821"/>
                    </a:cubicBezTo>
                    <a:cubicBezTo>
                      <a:pt x="15401" y="16677"/>
                      <a:pt x="16382" y="15990"/>
                      <a:pt x="17559" y="15009"/>
                    </a:cubicBezTo>
                    <a:cubicBezTo>
                      <a:pt x="16545" y="13341"/>
                      <a:pt x="9940" y="2486"/>
                      <a:pt x="863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" name="Google Shape;580;p24"/>
              <p:cNvSpPr/>
              <p:nvPr/>
            </p:nvSpPr>
            <p:spPr>
              <a:xfrm>
                <a:off x="1965000" y="3076850"/>
                <a:ext cx="225925" cy="1532825"/>
              </a:xfrm>
              <a:custGeom>
                <a:avLst/>
                <a:gdLst/>
                <a:ahLst/>
                <a:cxnLst/>
                <a:rect l="l" t="t" r="r" b="b"/>
                <a:pathLst>
                  <a:path w="9037" h="61313" extrusionOk="0">
                    <a:moveTo>
                      <a:pt x="243" y="1"/>
                    </a:moveTo>
                    <a:cubicBezTo>
                      <a:pt x="116" y="1"/>
                      <a:pt x="0" y="75"/>
                      <a:pt x="16" y="234"/>
                    </a:cubicBezTo>
                    <a:cubicBezTo>
                      <a:pt x="703" y="8964"/>
                      <a:pt x="311" y="17760"/>
                      <a:pt x="1488" y="26458"/>
                    </a:cubicBezTo>
                    <a:cubicBezTo>
                      <a:pt x="2044" y="30578"/>
                      <a:pt x="2959" y="34665"/>
                      <a:pt x="3482" y="38818"/>
                    </a:cubicBezTo>
                    <a:cubicBezTo>
                      <a:pt x="3777" y="40812"/>
                      <a:pt x="3907" y="42872"/>
                      <a:pt x="3907" y="44899"/>
                    </a:cubicBezTo>
                    <a:cubicBezTo>
                      <a:pt x="3907" y="46894"/>
                      <a:pt x="3482" y="48889"/>
                      <a:pt x="3613" y="50883"/>
                    </a:cubicBezTo>
                    <a:cubicBezTo>
                      <a:pt x="3809" y="54872"/>
                      <a:pt x="5771" y="58469"/>
                      <a:pt x="8518" y="61248"/>
                    </a:cubicBezTo>
                    <a:cubicBezTo>
                      <a:pt x="8577" y="61293"/>
                      <a:pt x="8639" y="61312"/>
                      <a:pt x="8696" y="61312"/>
                    </a:cubicBezTo>
                    <a:cubicBezTo>
                      <a:pt x="8890" y="61312"/>
                      <a:pt x="9037" y="61091"/>
                      <a:pt x="8910" y="60889"/>
                    </a:cubicBezTo>
                    <a:cubicBezTo>
                      <a:pt x="6360" y="58338"/>
                      <a:pt x="4496" y="55036"/>
                      <a:pt x="4136" y="51406"/>
                    </a:cubicBezTo>
                    <a:cubicBezTo>
                      <a:pt x="3973" y="49477"/>
                      <a:pt x="4333" y="47581"/>
                      <a:pt x="4398" y="45684"/>
                    </a:cubicBezTo>
                    <a:cubicBezTo>
                      <a:pt x="4431" y="43657"/>
                      <a:pt x="4333" y="41630"/>
                      <a:pt x="4104" y="39635"/>
                    </a:cubicBezTo>
                    <a:cubicBezTo>
                      <a:pt x="3646" y="35678"/>
                      <a:pt x="2796" y="31787"/>
                      <a:pt x="2207" y="27864"/>
                    </a:cubicBezTo>
                    <a:cubicBezTo>
                      <a:pt x="1586" y="23548"/>
                      <a:pt x="1226" y="19199"/>
                      <a:pt x="1128" y="14850"/>
                    </a:cubicBezTo>
                    <a:cubicBezTo>
                      <a:pt x="965" y="9978"/>
                      <a:pt x="899" y="5106"/>
                      <a:pt x="540" y="234"/>
                    </a:cubicBezTo>
                    <a:cubicBezTo>
                      <a:pt x="523" y="83"/>
                      <a:pt x="377" y="1"/>
                      <a:pt x="24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" name="Google Shape;581;p24"/>
              <p:cNvSpPr/>
              <p:nvPr/>
            </p:nvSpPr>
            <p:spPr>
              <a:xfrm>
                <a:off x="1905525" y="3168500"/>
                <a:ext cx="177975" cy="154550"/>
              </a:xfrm>
              <a:custGeom>
                <a:avLst/>
                <a:gdLst/>
                <a:ahLst/>
                <a:cxnLst/>
                <a:rect l="l" t="t" r="r" b="b"/>
                <a:pathLst>
                  <a:path w="7119" h="6182" extrusionOk="0">
                    <a:moveTo>
                      <a:pt x="6804" y="1"/>
                    </a:moveTo>
                    <a:cubicBezTo>
                      <a:pt x="6703" y="1"/>
                      <a:pt x="6599" y="51"/>
                      <a:pt x="6548" y="165"/>
                    </a:cubicBezTo>
                    <a:cubicBezTo>
                      <a:pt x="5867" y="2208"/>
                      <a:pt x="4159" y="3636"/>
                      <a:pt x="3119" y="5476"/>
                    </a:cubicBezTo>
                    <a:lnTo>
                      <a:pt x="3119" y="5476"/>
                    </a:lnTo>
                    <a:cubicBezTo>
                      <a:pt x="2550" y="3918"/>
                      <a:pt x="1473" y="2639"/>
                      <a:pt x="564" y="1276"/>
                    </a:cubicBezTo>
                    <a:cubicBezTo>
                      <a:pt x="516" y="1200"/>
                      <a:pt x="443" y="1168"/>
                      <a:pt x="369" y="1168"/>
                    </a:cubicBezTo>
                    <a:cubicBezTo>
                      <a:pt x="189" y="1168"/>
                      <a:pt x="0" y="1353"/>
                      <a:pt x="139" y="1538"/>
                    </a:cubicBezTo>
                    <a:lnTo>
                      <a:pt x="107" y="1538"/>
                    </a:lnTo>
                    <a:cubicBezTo>
                      <a:pt x="1055" y="2977"/>
                      <a:pt x="2232" y="4317"/>
                      <a:pt x="2755" y="5985"/>
                    </a:cubicBezTo>
                    <a:cubicBezTo>
                      <a:pt x="2755" y="6083"/>
                      <a:pt x="2886" y="6148"/>
                      <a:pt x="2984" y="6181"/>
                    </a:cubicBezTo>
                    <a:lnTo>
                      <a:pt x="3147" y="6181"/>
                    </a:lnTo>
                    <a:cubicBezTo>
                      <a:pt x="3246" y="6181"/>
                      <a:pt x="3344" y="6116"/>
                      <a:pt x="3376" y="6050"/>
                    </a:cubicBezTo>
                    <a:cubicBezTo>
                      <a:pt x="4390" y="3990"/>
                      <a:pt x="6286" y="2486"/>
                      <a:pt x="7039" y="328"/>
                    </a:cubicBezTo>
                    <a:cubicBezTo>
                      <a:pt x="7119" y="127"/>
                      <a:pt x="6965" y="1"/>
                      <a:pt x="680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" name="Google Shape;582;p24"/>
              <p:cNvSpPr/>
              <p:nvPr/>
            </p:nvSpPr>
            <p:spPr>
              <a:xfrm>
                <a:off x="1877300" y="3314425"/>
                <a:ext cx="210300" cy="153925"/>
              </a:xfrm>
              <a:custGeom>
                <a:avLst/>
                <a:gdLst/>
                <a:ahLst/>
                <a:cxnLst/>
                <a:rect l="l" t="t" r="r" b="b"/>
                <a:pathLst>
                  <a:path w="8412" h="6157" extrusionOk="0">
                    <a:moveTo>
                      <a:pt x="322" y="1"/>
                    </a:moveTo>
                    <a:cubicBezTo>
                      <a:pt x="161" y="1"/>
                      <a:pt x="1" y="173"/>
                      <a:pt x="91" y="377"/>
                    </a:cubicBezTo>
                    <a:cubicBezTo>
                      <a:pt x="1268" y="2404"/>
                      <a:pt x="2936" y="4072"/>
                      <a:pt x="4211" y="6034"/>
                    </a:cubicBezTo>
                    <a:cubicBezTo>
                      <a:pt x="4276" y="6115"/>
                      <a:pt x="4366" y="6156"/>
                      <a:pt x="4452" y="6156"/>
                    </a:cubicBezTo>
                    <a:cubicBezTo>
                      <a:pt x="4538" y="6156"/>
                      <a:pt x="4620" y="6115"/>
                      <a:pt x="4669" y="6034"/>
                    </a:cubicBezTo>
                    <a:cubicBezTo>
                      <a:pt x="5813" y="4399"/>
                      <a:pt x="7383" y="3025"/>
                      <a:pt x="8298" y="1194"/>
                    </a:cubicBezTo>
                    <a:cubicBezTo>
                      <a:pt x="8411" y="991"/>
                      <a:pt x="8228" y="804"/>
                      <a:pt x="8061" y="804"/>
                    </a:cubicBezTo>
                    <a:cubicBezTo>
                      <a:pt x="7986" y="804"/>
                      <a:pt x="7914" y="841"/>
                      <a:pt x="7873" y="933"/>
                    </a:cubicBezTo>
                    <a:cubicBezTo>
                      <a:pt x="7018" y="2643"/>
                      <a:pt x="5592" y="3954"/>
                      <a:pt x="4448" y="5453"/>
                    </a:cubicBezTo>
                    <a:lnTo>
                      <a:pt x="4448" y="5453"/>
                    </a:lnTo>
                    <a:cubicBezTo>
                      <a:pt x="3181" y="3653"/>
                      <a:pt x="1659" y="2030"/>
                      <a:pt x="516" y="115"/>
                    </a:cubicBezTo>
                    <a:cubicBezTo>
                      <a:pt x="466" y="35"/>
                      <a:pt x="394" y="1"/>
                      <a:pt x="32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" name="Google Shape;583;p24"/>
              <p:cNvSpPr/>
              <p:nvPr/>
            </p:nvSpPr>
            <p:spPr>
              <a:xfrm>
                <a:off x="1843250" y="3443225"/>
                <a:ext cx="294200" cy="204375"/>
              </a:xfrm>
              <a:custGeom>
                <a:avLst/>
                <a:gdLst/>
                <a:ahLst/>
                <a:cxnLst/>
                <a:rect l="l" t="t" r="r" b="b"/>
                <a:pathLst>
                  <a:path w="11768" h="8175" extrusionOk="0">
                    <a:moveTo>
                      <a:pt x="11417" y="0"/>
                    </a:moveTo>
                    <a:cubicBezTo>
                      <a:pt x="11342" y="0"/>
                      <a:pt x="11270" y="38"/>
                      <a:pt x="11230" y="129"/>
                    </a:cubicBezTo>
                    <a:cubicBezTo>
                      <a:pt x="10001" y="2840"/>
                      <a:pt x="8042" y="5034"/>
                      <a:pt x="6438" y="7503"/>
                    </a:cubicBezTo>
                    <a:lnTo>
                      <a:pt x="6438" y="7503"/>
                    </a:lnTo>
                    <a:cubicBezTo>
                      <a:pt x="4513" y="5600"/>
                      <a:pt x="2450" y="3808"/>
                      <a:pt x="538" y="1895"/>
                    </a:cubicBezTo>
                    <a:cubicBezTo>
                      <a:pt x="486" y="1844"/>
                      <a:pt x="428" y="1822"/>
                      <a:pt x="371" y="1822"/>
                    </a:cubicBezTo>
                    <a:cubicBezTo>
                      <a:pt x="176" y="1822"/>
                      <a:pt x="1" y="2078"/>
                      <a:pt x="178" y="2255"/>
                    </a:cubicBezTo>
                    <a:cubicBezTo>
                      <a:pt x="2172" y="4249"/>
                      <a:pt x="4298" y="6113"/>
                      <a:pt x="6292" y="8108"/>
                    </a:cubicBezTo>
                    <a:cubicBezTo>
                      <a:pt x="6350" y="8151"/>
                      <a:pt x="6419" y="8175"/>
                      <a:pt x="6487" y="8175"/>
                    </a:cubicBezTo>
                    <a:cubicBezTo>
                      <a:pt x="6576" y="8175"/>
                      <a:pt x="6662" y="8135"/>
                      <a:pt x="6718" y="8042"/>
                    </a:cubicBezTo>
                    <a:cubicBezTo>
                      <a:pt x="8352" y="5459"/>
                      <a:pt x="10412" y="3203"/>
                      <a:pt x="11655" y="391"/>
                    </a:cubicBezTo>
                    <a:cubicBezTo>
                      <a:pt x="11768" y="188"/>
                      <a:pt x="11585" y="0"/>
                      <a:pt x="1141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" name="Google Shape;584;p24"/>
              <p:cNvSpPr/>
              <p:nvPr/>
            </p:nvSpPr>
            <p:spPr>
              <a:xfrm>
                <a:off x="1863700" y="3664300"/>
                <a:ext cx="294775" cy="191725"/>
              </a:xfrm>
              <a:custGeom>
                <a:avLst/>
                <a:gdLst/>
                <a:ahLst/>
                <a:cxnLst/>
                <a:rect l="l" t="t" r="r" b="b"/>
                <a:pathLst>
                  <a:path w="11791" h="7669" extrusionOk="0">
                    <a:moveTo>
                      <a:pt x="11436" y="0"/>
                    </a:moveTo>
                    <a:cubicBezTo>
                      <a:pt x="11358" y="0"/>
                      <a:pt x="11280" y="34"/>
                      <a:pt x="11229" y="115"/>
                    </a:cubicBezTo>
                    <a:cubicBezTo>
                      <a:pt x="9743" y="2424"/>
                      <a:pt x="8073" y="4610"/>
                      <a:pt x="6722" y="7030"/>
                    </a:cubicBezTo>
                    <a:lnTo>
                      <a:pt x="6722" y="7030"/>
                    </a:lnTo>
                    <a:cubicBezTo>
                      <a:pt x="4518" y="5560"/>
                      <a:pt x="2466" y="3880"/>
                      <a:pt x="537" y="2077"/>
                    </a:cubicBezTo>
                    <a:cubicBezTo>
                      <a:pt x="485" y="2025"/>
                      <a:pt x="427" y="2003"/>
                      <a:pt x="370" y="2003"/>
                    </a:cubicBezTo>
                    <a:cubicBezTo>
                      <a:pt x="176" y="2003"/>
                      <a:pt x="0" y="2259"/>
                      <a:pt x="177" y="2436"/>
                    </a:cubicBezTo>
                    <a:cubicBezTo>
                      <a:pt x="2205" y="4333"/>
                      <a:pt x="4363" y="6066"/>
                      <a:pt x="6684" y="7635"/>
                    </a:cubicBezTo>
                    <a:cubicBezTo>
                      <a:pt x="6728" y="7657"/>
                      <a:pt x="6771" y="7668"/>
                      <a:pt x="6814" y="7668"/>
                    </a:cubicBezTo>
                    <a:cubicBezTo>
                      <a:pt x="6899" y="7668"/>
                      <a:pt x="6979" y="7625"/>
                      <a:pt x="7044" y="7537"/>
                    </a:cubicBezTo>
                    <a:cubicBezTo>
                      <a:pt x="8385" y="5020"/>
                      <a:pt x="10118" y="2763"/>
                      <a:pt x="11654" y="377"/>
                    </a:cubicBezTo>
                    <a:cubicBezTo>
                      <a:pt x="11790" y="173"/>
                      <a:pt x="11613" y="0"/>
                      <a:pt x="1143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" name="Google Shape;585;p24"/>
              <p:cNvSpPr/>
              <p:nvPr/>
            </p:nvSpPr>
            <p:spPr>
              <a:xfrm>
                <a:off x="1854875" y="3855800"/>
                <a:ext cx="302475" cy="171125"/>
              </a:xfrm>
              <a:custGeom>
                <a:avLst/>
                <a:gdLst/>
                <a:ahLst/>
                <a:cxnLst/>
                <a:rect l="l" t="t" r="r" b="b"/>
                <a:pathLst>
                  <a:path w="12099" h="6845" extrusionOk="0">
                    <a:moveTo>
                      <a:pt x="379" y="0"/>
                    </a:moveTo>
                    <a:cubicBezTo>
                      <a:pt x="171" y="0"/>
                      <a:pt x="1" y="256"/>
                      <a:pt x="203" y="433"/>
                    </a:cubicBezTo>
                    <a:cubicBezTo>
                      <a:pt x="2656" y="2722"/>
                      <a:pt x="5272" y="4847"/>
                      <a:pt x="8018" y="6809"/>
                    </a:cubicBezTo>
                    <a:cubicBezTo>
                      <a:pt x="8056" y="6834"/>
                      <a:pt x="8098" y="6845"/>
                      <a:pt x="8141" y="6845"/>
                    </a:cubicBezTo>
                    <a:cubicBezTo>
                      <a:pt x="8211" y="6845"/>
                      <a:pt x="8285" y="6817"/>
                      <a:pt x="8345" y="6777"/>
                    </a:cubicBezTo>
                    <a:cubicBezTo>
                      <a:pt x="9784" y="4946"/>
                      <a:pt x="11288" y="3049"/>
                      <a:pt x="12040" y="826"/>
                    </a:cubicBezTo>
                    <a:cubicBezTo>
                      <a:pt x="12099" y="631"/>
                      <a:pt x="11948" y="505"/>
                      <a:pt x="11796" y="505"/>
                    </a:cubicBezTo>
                    <a:cubicBezTo>
                      <a:pt x="11693" y="505"/>
                      <a:pt x="11589" y="563"/>
                      <a:pt x="11550" y="695"/>
                    </a:cubicBezTo>
                    <a:cubicBezTo>
                      <a:pt x="10854" y="2750"/>
                      <a:pt x="9456" y="4530"/>
                      <a:pt x="8122" y="6241"/>
                    </a:cubicBezTo>
                    <a:lnTo>
                      <a:pt x="8122" y="6241"/>
                    </a:lnTo>
                    <a:cubicBezTo>
                      <a:pt x="5466" y="4373"/>
                      <a:pt x="2936" y="2286"/>
                      <a:pt x="563" y="74"/>
                    </a:cubicBezTo>
                    <a:cubicBezTo>
                      <a:pt x="504" y="22"/>
                      <a:pt x="440" y="0"/>
                      <a:pt x="37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" name="Google Shape;586;p24"/>
              <p:cNvSpPr/>
              <p:nvPr/>
            </p:nvSpPr>
            <p:spPr>
              <a:xfrm>
                <a:off x="1922275" y="4039125"/>
                <a:ext cx="239700" cy="137325"/>
              </a:xfrm>
              <a:custGeom>
                <a:avLst/>
                <a:gdLst/>
                <a:ahLst/>
                <a:cxnLst/>
                <a:rect l="l" t="t" r="r" b="b"/>
                <a:pathLst>
                  <a:path w="9588" h="5493" extrusionOk="0">
                    <a:moveTo>
                      <a:pt x="9240" y="0"/>
                    </a:moveTo>
                    <a:cubicBezTo>
                      <a:pt x="9164" y="0"/>
                      <a:pt x="9091" y="38"/>
                      <a:pt x="9050" y="130"/>
                    </a:cubicBezTo>
                    <a:cubicBezTo>
                      <a:pt x="8204" y="1791"/>
                      <a:pt x="7028" y="3301"/>
                      <a:pt x="6039" y="4921"/>
                    </a:cubicBezTo>
                    <a:lnTo>
                      <a:pt x="6039" y="4921"/>
                    </a:lnTo>
                    <a:cubicBezTo>
                      <a:pt x="3920" y="3669"/>
                      <a:pt x="2385" y="1686"/>
                      <a:pt x="450" y="196"/>
                    </a:cubicBezTo>
                    <a:cubicBezTo>
                      <a:pt x="403" y="161"/>
                      <a:pt x="358" y="145"/>
                      <a:pt x="315" y="145"/>
                    </a:cubicBezTo>
                    <a:cubicBezTo>
                      <a:pt x="121" y="145"/>
                      <a:pt x="1" y="466"/>
                      <a:pt x="189" y="653"/>
                    </a:cubicBezTo>
                    <a:cubicBezTo>
                      <a:pt x="2216" y="2158"/>
                      <a:pt x="3753" y="4250"/>
                      <a:pt x="6009" y="5460"/>
                    </a:cubicBezTo>
                    <a:cubicBezTo>
                      <a:pt x="6042" y="5482"/>
                      <a:pt x="6082" y="5493"/>
                      <a:pt x="6123" y="5493"/>
                    </a:cubicBezTo>
                    <a:cubicBezTo>
                      <a:pt x="6205" y="5493"/>
                      <a:pt x="6292" y="5449"/>
                      <a:pt x="6336" y="5362"/>
                    </a:cubicBezTo>
                    <a:cubicBezTo>
                      <a:pt x="7350" y="3694"/>
                      <a:pt x="8592" y="2125"/>
                      <a:pt x="9475" y="359"/>
                    </a:cubicBezTo>
                    <a:cubicBezTo>
                      <a:pt x="9587" y="180"/>
                      <a:pt x="9407" y="0"/>
                      <a:pt x="92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87" name="Google Shape;587;p24"/>
            <p:cNvSpPr/>
            <p:nvPr/>
          </p:nvSpPr>
          <p:spPr>
            <a:xfrm rot="4565606">
              <a:off x="642010" y="1668384"/>
              <a:ext cx="472489" cy="1996458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88" name="Google Shape;588;p24"/>
            <p:cNvGrpSpPr/>
            <p:nvPr/>
          </p:nvGrpSpPr>
          <p:grpSpPr>
            <a:xfrm rot="582567">
              <a:off x="-106165" y="1816891"/>
              <a:ext cx="1294561" cy="1244937"/>
              <a:chOff x="6624525" y="1838863"/>
              <a:chExt cx="956750" cy="920075"/>
            </a:xfrm>
          </p:grpSpPr>
          <p:sp>
            <p:nvSpPr>
              <p:cNvPr id="589" name="Google Shape;589;p24"/>
              <p:cNvSpPr/>
              <p:nvPr/>
            </p:nvSpPr>
            <p:spPr>
              <a:xfrm>
                <a:off x="6624525" y="1838863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" name="Google Shape;590;p24"/>
              <p:cNvSpPr/>
              <p:nvPr/>
            </p:nvSpPr>
            <p:spPr>
              <a:xfrm>
                <a:off x="6749225" y="1983763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" name="Google Shape;591;p24"/>
              <p:cNvSpPr/>
              <p:nvPr/>
            </p:nvSpPr>
            <p:spPr>
              <a:xfrm>
                <a:off x="6813650" y="2412463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" name="Google Shape;592;p24"/>
              <p:cNvSpPr/>
              <p:nvPr/>
            </p:nvSpPr>
            <p:spPr>
              <a:xfrm>
                <a:off x="6938075" y="2231038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" name="Google Shape;593;p24"/>
              <p:cNvSpPr/>
              <p:nvPr/>
            </p:nvSpPr>
            <p:spPr>
              <a:xfrm>
                <a:off x="7094050" y="2121688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4" name="Google Shape;594;p24"/>
              <p:cNvSpPr/>
              <p:nvPr/>
            </p:nvSpPr>
            <p:spPr>
              <a:xfrm>
                <a:off x="7206850" y="2012738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95" name="Google Shape;595;p24"/>
            <p:cNvGrpSpPr/>
            <p:nvPr/>
          </p:nvGrpSpPr>
          <p:grpSpPr>
            <a:xfrm rot="5400000">
              <a:off x="-227254" y="2783000"/>
              <a:ext cx="979622" cy="756603"/>
              <a:chOff x="5419242" y="2066029"/>
              <a:chExt cx="618800" cy="477925"/>
            </a:xfrm>
          </p:grpSpPr>
          <p:sp>
            <p:nvSpPr>
              <p:cNvPr id="596" name="Google Shape;596;p24"/>
              <p:cNvSpPr/>
              <p:nvPr/>
            </p:nvSpPr>
            <p:spPr>
              <a:xfrm>
                <a:off x="5419242" y="2066029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7" name="Google Shape;597;p24"/>
              <p:cNvSpPr/>
              <p:nvPr/>
            </p:nvSpPr>
            <p:spPr>
              <a:xfrm>
                <a:off x="5491192" y="2236904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8" name="Google Shape;598;p24"/>
              <p:cNvSpPr/>
              <p:nvPr/>
            </p:nvSpPr>
            <p:spPr>
              <a:xfrm>
                <a:off x="5551517" y="2291104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9" name="Google Shape;599;p24"/>
              <p:cNvSpPr/>
              <p:nvPr/>
            </p:nvSpPr>
            <p:spPr>
              <a:xfrm>
                <a:off x="5607592" y="2290979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0" name="Google Shape;600;p24"/>
              <p:cNvSpPr/>
              <p:nvPr/>
            </p:nvSpPr>
            <p:spPr>
              <a:xfrm>
                <a:off x="5611117" y="2372829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01" name="Google Shape;601;p24"/>
            <p:cNvGrpSpPr/>
            <p:nvPr/>
          </p:nvGrpSpPr>
          <p:grpSpPr>
            <a:xfrm>
              <a:off x="1284110" y="2035613"/>
              <a:ext cx="113650" cy="99750"/>
              <a:chOff x="5042000" y="1255775"/>
              <a:chExt cx="113650" cy="99750"/>
            </a:xfrm>
          </p:grpSpPr>
          <p:sp>
            <p:nvSpPr>
              <p:cNvPr id="602" name="Google Shape;602;p24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3" name="Google Shape;603;p24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4" name="Google Shape;604;p24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05" name="Google Shape;605;p24"/>
            <p:cNvGrpSpPr/>
            <p:nvPr/>
          </p:nvGrpSpPr>
          <p:grpSpPr>
            <a:xfrm>
              <a:off x="677660" y="3496188"/>
              <a:ext cx="113650" cy="99750"/>
              <a:chOff x="5042000" y="1255775"/>
              <a:chExt cx="113650" cy="99750"/>
            </a:xfrm>
          </p:grpSpPr>
          <p:sp>
            <p:nvSpPr>
              <p:cNvPr id="606" name="Google Shape;606;p24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7" name="Google Shape;607;p24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8" name="Google Shape;608;p24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6"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CUSTOM_7">
    <p:bg>
      <p:bgPr>
        <a:solidFill>
          <a:schemeClr val="dk1"/>
        </a:solidFill>
        <a:effectLst/>
      </p:bgPr>
    </p:bg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26"/>
          <p:cNvSpPr txBox="1">
            <a:spLocks noGrp="1"/>
          </p:cNvSpPr>
          <p:nvPr>
            <p:ph type="title"/>
          </p:nvPr>
        </p:nvSpPr>
        <p:spPr>
          <a:xfrm>
            <a:off x="4595650" y="407305"/>
            <a:ext cx="3698100" cy="54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612" name="Google Shape;612;p26"/>
          <p:cNvSpPr txBox="1">
            <a:spLocks noGrp="1"/>
          </p:cNvSpPr>
          <p:nvPr>
            <p:ph type="title" idx="2"/>
          </p:nvPr>
        </p:nvSpPr>
        <p:spPr>
          <a:xfrm>
            <a:off x="4595650" y="953000"/>
            <a:ext cx="3698100" cy="106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lt1"/>
                </a:solidFill>
              </a:defRPr>
            </a:lvl1pPr>
            <a:lvl2pPr lvl="1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2pPr>
            <a:lvl3pPr lvl="2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3pPr>
            <a:lvl4pPr lvl="3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4pPr>
            <a:lvl5pPr lvl="4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5pPr>
            <a:lvl6pPr lvl="5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6pPr>
            <a:lvl7pPr lvl="6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7pPr>
            <a:lvl8pPr lvl="7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8pPr>
            <a:lvl9pPr lvl="8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9pPr>
          </a:lstStyle>
          <a:p>
            <a:endParaRPr/>
          </a:p>
        </p:txBody>
      </p:sp>
      <p:sp>
        <p:nvSpPr>
          <p:cNvPr id="613" name="Google Shape;613;p26"/>
          <p:cNvSpPr txBox="1">
            <a:spLocks noGrp="1"/>
          </p:cNvSpPr>
          <p:nvPr>
            <p:ph type="subTitle" idx="1"/>
          </p:nvPr>
        </p:nvSpPr>
        <p:spPr>
          <a:xfrm>
            <a:off x="1241038" y="1234737"/>
            <a:ext cx="3045900" cy="222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R="38100"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marR="38100"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R="38100"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marR="38100"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marR="38100"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marR="38100"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marR="38100"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marR="38100"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marR="38100"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614" name="Google Shape;614;p26"/>
          <p:cNvSpPr/>
          <p:nvPr/>
        </p:nvSpPr>
        <p:spPr>
          <a:xfrm flipH="1">
            <a:off x="-771625" y="953000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5" name="Google Shape;615;p26"/>
          <p:cNvSpPr/>
          <p:nvPr/>
        </p:nvSpPr>
        <p:spPr>
          <a:xfrm>
            <a:off x="-8550" y="3730800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6" name="Google Shape;616;p26"/>
          <p:cNvSpPr/>
          <p:nvPr/>
        </p:nvSpPr>
        <p:spPr>
          <a:xfrm flipH="1">
            <a:off x="1958087" y="-30820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7" name="Google Shape;617;p26"/>
          <p:cNvSpPr/>
          <p:nvPr/>
        </p:nvSpPr>
        <p:spPr>
          <a:xfrm flipH="1">
            <a:off x="8518581" y="1850638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8" name="Google Shape;618;p26"/>
          <p:cNvSpPr/>
          <p:nvPr/>
        </p:nvSpPr>
        <p:spPr>
          <a:xfrm>
            <a:off x="4595649" y="4687876"/>
            <a:ext cx="803065" cy="366043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3">
  <p:cSld name="CUSTOM_7_1">
    <p:bg>
      <p:bgPr>
        <a:solidFill>
          <a:schemeClr val="dk1"/>
        </a:solidFill>
        <a:effectLst/>
      </p:bgPr>
    </p:bg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27"/>
          <p:cNvSpPr txBox="1">
            <a:spLocks noGrp="1"/>
          </p:cNvSpPr>
          <p:nvPr>
            <p:ph type="title"/>
          </p:nvPr>
        </p:nvSpPr>
        <p:spPr>
          <a:xfrm>
            <a:off x="824613" y="3142867"/>
            <a:ext cx="3698100" cy="54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621" name="Google Shape;621;p27"/>
          <p:cNvSpPr txBox="1">
            <a:spLocks noGrp="1"/>
          </p:cNvSpPr>
          <p:nvPr>
            <p:ph type="title" idx="2"/>
          </p:nvPr>
        </p:nvSpPr>
        <p:spPr>
          <a:xfrm>
            <a:off x="824600" y="3688574"/>
            <a:ext cx="3698100" cy="91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lt1"/>
                </a:solidFill>
              </a:defRPr>
            </a:lvl1pPr>
            <a:lvl2pPr lvl="1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2pPr>
            <a:lvl3pPr lvl="2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3pPr>
            <a:lvl4pPr lvl="3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4pPr>
            <a:lvl5pPr lvl="4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5pPr>
            <a:lvl6pPr lvl="5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6pPr>
            <a:lvl7pPr lvl="6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7pPr>
            <a:lvl8pPr lvl="7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8pPr>
            <a:lvl9pPr lvl="8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9pPr>
          </a:lstStyle>
          <a:p>
            <a:endParaRPr/>
          </a:p>
        </p:txBody>
      </p:sp>
      <p:sp>
        <p:nvSpPr>
          <p:cNvPr id="622" name="Google Shape;622;p27"/>
          <p:cNvSpPr txBox="1">
            <a:spLocks noGrp="1"/>
          </p:cNvSpPr>
          <p:nvPr>
            <p:ph type="subTitle" idx="1"/>
          </p:nvPr>
        </p:nvSpPr>
        <p:spPr>
          <a:xfrm>
            <a:off x="4887538" y="1234737"/>
            <a:ext cx="3045900" cy="222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623" name="Google Shape;623;p27"/>
          <p:cNvSpPr/>
          <p:nvPr/>
        </p:nvSpPr>
        <p:spPr>
          <a:xfrm>
            <a:off x="4950487" y="4567176"/>
            <a:ext cx="803065" cy="366043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4" name="Google Shape;624;p27"/>
          <p:cNvSpPr/>
          <p:nvPr/>
        </p:nvSpPr>
        <p:spPr>
          <a:xfrm flipH="1">
            <a:off x="4278675" y="-73058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5" name="Google Shape;625;p27"/>
          <p:cNvSpPr/>
          <p:nvPr/>
        </p:nvSpPr>
        <p:spPr>
          <a:xfrm flipH="1">
            <a:off x="53831" y="1530163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6" name="Google Shape;626;p27"/>
          <p:cNvSpPr/>
          <p:nvPr/>
        </p:nvSpPr>
        <p:spPr>
          <a:xfrm>
            <a:off x="8298250" y="36885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4">
  <p:cSld name="CUSTOM_7_1_1">
    <p:bg>
      <p:bgPr>
        <a:solidFill>
          <a:schemeClr val="dk1"/>
        </a:solidFill>
        <a:effectLst/>
      </p:bgPr>
    </p:bg>
    <p:spTree>
      <p:nvGrpSpPr>
        <p:cNvPr id="1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28"/>
          <p:cNvSpPr txBox="1">
            <a:spLocks noGrp="1"/>
          </p:cNvSpPr>
          <p:nvPr>
            <p:ph type="title"/>
          </p:nvPr>
        </p:nvSpPr>
        <p:spPr>
          <a:xfrm>
            <a:off x="951350" y="411480"/>
            <a:ext cx="3698100" cy="54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629" name="Google Shape;629;p28"/>
          <p:cNvSpPr txBox="1">
            <a:spLocks noGrp="1"/>
          </p:cNvSpPr>
          <p:nvPr>
            <p:ph type="title" idx="2"/>
          </p:nvPr>
        </p:nvSpPr>
        <p:spPr>
          <a:xfrm>
            <a:off x="951338" y="1023540"/>
            <a:ext cx="3698100" cy="85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lt1"/>
                </a:solidFill>
              </a:defRPr>
            </a:lvl1pPr>
            <a:lvl2pPr lvl="1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2pPr>
            <a:lvl3pPr lvl="2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3pPr>
            <a:lvl4pPr lvl="3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4pPr>
            <a:lvl5pPr lvl="4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5pPr>
            <a:lvl6pPr lvl="5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6pPr>
            <a:lvl7pPr lvl="6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7pPr>
            <a:lvl8pPr lvl="7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8pPr>
            <a:lvl9pPr lvl="8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9pPr>
          </a:lstStyle>
          <a:p>
            <a:endParaRPr/>
          </a:p>
        </p:txBody>
      </p:sp>
      <p:sp>
        <p:nvSpPr>
          <p:cNvPr id="630" name="Google Shape;630;p28"/>
          <p:cNvSpPr txBox="1">
            <a:spLocks noGrp="1"/>
          </p:cNvSpPr>
          <p:nvPr>
            <p:ph type="subTitle" idx="1"/>
          </p:nvPr>
        </p:nvSpPr>
        <p:spPr>
          <a:xfrm>
            <a:off x="4887538" y="1234737"/>
            <a:ext cx="3045900" cy="222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631" name="Google Shape;631;p28"/>
          <p:cNvSpPr/>
          <p:nvPr/>
        </p:nvSpPr>
        <p:spPr>
          <a:xfrm flipH="1">
            <a:off x="3719475" y="4449950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2" name="Google Shape;632;p28"/>
          <p:cNvSpPr/>
          <p:nvPr/>
        </p:nvSpPr>
        <p:spPr>
          <a:xfrm>
            <a:off x="5175988" y="-1073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3" name="Google Shape;633;p28"/>
          <p:cNvSpPr/>
          <p:nvPr/>
        </p:nvSpPr>
        <p:spPr>
          <a:xfrm flipH="1">
            <a:off x="185318" y="2249138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4" name="Google Shape;634;p28"/>
          <p:cNvSpPr/>
          <p:nvPr/>
        </p:nvSpPr>
        <p:spPr>
          <a:xfrm>
            <a:off x="8717449" y="911351"/>
            <a:ext cx="803065" cy="366043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5" name="Google Shape;635;p28"/>
          <p:cNvSpPr/>
          <p:nvPr/>
        </p:nvSpPr>
        <p:spPr>
          <a:xfrm>
            <a:off x="8085124" y="4450151"/>
            <a:ext cx="803065" cy="366043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5">
  <p:cSld name="CUSTOM_7_1_1_1">
    <p:bg>
      <p:bgPr>
        <a:solidFill>
          <a:schemeClr val="dk1"/>
        </a:solidFill>
        <a:effectLst/>
      </p:bgPr>
    </p:bg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29"/>
          <p:cNvSpPr txBox="1">
            <a:spLocks noGrp="1"/>
          </p:cNvSpPr>
          <p:nvPr>
            <p:ph type="title"/>
          </p:nvPr>
        </p:nvSpPr>
        <p:spPr>
          <a:xfrm>
            <a:off x="3741141" y="1251010"/>
            <a:ext cx="3698100" cy="54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638" name="Google Shape;638;p29"/>
          <p:cNvSpPr txBox="1">
            <a:spLocks noGrp="1"/>
          </p:cNvSpPr>
          <p:nvPr>
            <p:ph type="title" idx="2"/>
          </p:nvPr>
        </p:nvSpPr>
        <p:spPr>
          <a:xfrm>
            <a:off x="3741138" y="1796712"/>
            <a:ext cx="3698100" cy="85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lt1"/>
                </a:solidFill>
              </a:defRPr>
            </a:lvl1pPr>
            <a:lvl2pPr lvl="1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2pPr>
            <a:lvl3pPr lvl="2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3pPr>
            <a:lvl4pPr lvl="3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4pPr>
            <a:lvl5pPr lvl="4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5pPr>
            <a:lvl6pPr lvl="5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6pPr>
            <a:lvl7pPr lvl="6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7pPr>
            <a:lvl8pPr lvl="7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8pPr>
            <a:lvl9pPr lvl="8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9pPr>
          </a:lstStyle>
          <a:p>
            <a:endParaRPr/>
          </a:p>
        </p:txBody>
      </p:sp>
      <p:sp>
        <p:nvSpPr>
          <p:cNvPr id="639" name="Google Shape;639;p29"/>
          <p:cNvSpPr txBox="1">
            <a:spLocks noGrp="1"/>
          </p:cNvSpPr>
          <p:nvPr>
            <p:ph type="subTitle" idx="1"/>
          </p:nvPr>
        </p:nvSpPr>
        <p:spPr>
          <a:xfrm>
            <a:off x="1976800" y="3326588"/>
            <a:ext cx="4894200" cy="79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640" name="Google Shape;640;p29"/>
          <p:cNvSpPr/>
          <p:nvPr/>
        </p:nvSpPr>
        <p:spPr>
          <a:xfrm>
            <a:off x="5523900" y="530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29"/>
          <p:cNvSpPr/>
          <p:nvPr/>
        </p:nvSpPr>
        <p:spPr>
          <a:xfrm>
            <a:off x="-68838" y="4126401"/>
            <a:ext cx="803065" cy="366043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2" name="Google Shape;642;p29"/>
          <p:cNvSpPr/>
          <p:nvPr/>
        </p:nvSpPr>
        <p:spPr>
          <a:xfrm>
            <a:off x="8087662" y="2250442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3" name="Google Shape;643;p29"/>
          <p:cNvSpPr/>
          <p:nvPr/>
        </p:nvSpPr>
        <p:spPr>
          <a:xfrm flipH="1">
            <a:off x="201356" y="1053588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4" name="Google Shape;644;p29"/>
          <p:cNvSpPr/>
          <p:nvPr/>
        </p:nvSpPr>
        <p:spPr>
          <a:xfrm flipH="1">
            <a:off x="5732675" y="45386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6">
  <p:cSld name="CUSTOM_7_1_1_1_1">
    <p:bg>
      <p:bgPr>
        <a:solidFill>
          <a:schemeClr val="dk1"/>
        </a:solidFill>
        <a:effectLst/>
      </p:bgPr>
    </p:bg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p30"/>
          <p:cNvSpPr txBox="1">
            <a:spLocks noGrp="1"/>
          </p:cNvSpPr>
          <p:nvPr>
            <p:ph type="title"/>
          </p:nvPr>
        </p:nvSpPr>
        <p:spPr>
          <a:xfrm>
            <a:off x="1383563" y="1246439"/>
            <a:ext cx="3111900" cy="54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647" name="Google Shape;647;p30"/>
          <p:cNvSpPr txBox="1">
            <a:spLocks noGrp="1"/>
          </p:cNvSpPr>
          <p:nvPr>
            <p:ph type="title" idx="2"/>
          </p:nvPr>
        </p:nvSpPr>
        <p:spPr>
          <a:xfrm>
            <a:off x="1383563" y="1792139"/>
            <a:ext cx="3111900" cy="85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lt1"/>
                </a:solidFill>
              </a:defRPr>
            </a:lvl1pPr>
            <a:lvl2pPr lvl="1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2pPr>
            <a:lvl3pPr lvl="2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3pPr>
            <a:lvl4pPr lvl="3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4pPr>
            <a:lvl5pPr lvl="4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5pPr>
            <a:lvl6pPr lvl="5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6pPr>
            <a:lvl7pPr lvl="6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7pPr>
            <a:lvl8pPr lvl="7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8pPr>
            <a:lvl9pPr lvl="8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9pPr>
          </a:lstStyle>
          <a:p>
            <a:endParaRPr/>
          </a:p>
        </p:txBody>
      </p:sp>
      <p:sp>
        <p:nvSpPr>
          <p:cNvPr id="648" name="Google Shape;648;p30"/>
          <p:cNvSpPr txBox="1">
            <a:spLocks noGrp="1"/>
          </p:cNvSpPr>
          <p:nvPr>
            <p:ph type="subTitle" idx="1"/>
          </p:nvPr>
        </p:nvSpPr>
        <p:spPr>
          <a:xfrm>
            <a:off x="1446550" y="3236825"/>
            <a:ext cx="5757000" cy="902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649" name="Google Shape;649;p30"/>
          <p:cNvSpPr/>
          <p:nvPr/>
        </p:nvSpPr>
        <p:spPr>
          <a:xfrm>
            <a:off x="-8550" y="26919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0" name="Google Shape;650;p30"/>
          <p:cNvSpPr/>
          <p:nvPr/>
        </p:nvSpPr>
        <p:spPr>
          <a:xfrm flipH="1">
            <a:off x="7768875" y="699617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30"/>
          <p:cNvSpPr/>
          <p:nvPr/>
        </p:nvSpPr>
        <p:spPr>
          <a:xfrm flipH="1">
            <a:off x="4001781" y="171313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2" name="Google Shape;652;p30"/>
          <p:cNvSpPr/>
          <p:nvPr/>
        </p:nvSpPr>
        <p:spPr>
          <a:xfrm flipH="1">
            <a:off x="7861563" y="44640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2">
  <p:cSld name="CUSTOM_8"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31"/>
          <p:cNvSpPr txBox="1">
            <a:spLocks noGrp="1"/>
          </p:cNvSpPr>
          <p:nvPr>
            <p:ph type="title"/>
          </p:nvPr>
        </p:nvSpPr>
        <p:spPr>
          <a:xfrm>
            <a:off x="5151850" y="1762086"/>
            <a:ext cx="3415200" cy="1939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100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ext 2">
  <p:cSld name="CUSTOM_9"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32"/>
          <p:cNvSpPr txBox="1">
            <a:spLocks noGrp="1"/>
          </p:cNvSpPr>
          <p:nvPr>
            <p:ph type="title"/>
          </p:nvPr>
        </p:nvSpPr>
        <p:spPr>
          <a:xfrm>
            <a:off x="3568800" y="536375"/>
            <a:ext cx="2704800" cy="127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R="38100" lvl="0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1pPr>
            <a:lvl2pPr marR="38100" lvl="1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2pPr>
            <a:lvl3pPr marR="38100" lvl="2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3pPr>
            <a:lvl4pPr marR="38100" lvl="3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4pPr>
            <a:lvl5pPr marR="38100" lvl="4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5pPr>
            <a:lvl6pPr marR="38100" lvl="5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6pPr>
            <a:lvl7pPr marR="38100" lvl="6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7pPr>
            <a:lvl8pPr marR="38100" lvl="7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8pPr>
            <a:lvl9pPr marR="38100" lvl="8">
              <a:spcBef>
                <a:spcPts val="0"/>
              </a:spcBef>
              <a:spcAft>
                <a:spcPts val="0"/>
              </a:spcAft>
              <a:buNone/>
              <a:defRPr sz="1600" b="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Nanum Pen Script"/>
              <a:buNone/>
              <a:defRPr sz="6000" b="1">
                <a:solidFill>
                  <a:schemeClr val="dk2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Nunito"/>
              <a:buChar char="●"/>
              <a:defRPr sz="1800"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○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■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●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○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■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●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○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6"/>
              </a:buClr>
              <a:buSzPts val="1400"/>
              <a:buFont typeface="Nunito"/>
              <a:buChar char="■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2277;p30">
            <a:extLst>
              <a:ext uri="{FF2B5EF4-FFF2-40B4-BE49-F238E27FC236}">
                <a16:creationId xmlns:a16="http://schemas.microsoft.com/office/drawing/2014/main" id="{3399391A-D459-4325-B9D2-2E3476E652D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967698" y="1740600"/>
            <a:ext cx="7208603" cy="166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dirty="0">
                <a:solidFill>
                  <a:srgbClr val="000000"/>
                </a:solidFill>
                <a:latin typeface="Letters for Learners" pitchFamily="2" charset="0"/>
              </a:rPr>
              <a:t>Courageous Advocacy: Starting with why.</a:t>
            </a:r>
            <a:endParaRPr sz="11500" dirty="0">
              <a:solidFill>
                <a:srgbClr val="000000"/>
              </a:solidFill>
              <a:latin typeface="Letters for Learner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793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36"/>
          <p:cNvSpPr txBox="1">
            <a:spLocks noGrp="1"/>
          </p:cNvSpPr>
          <p:nvPr>
            <p:ph type="title"/>
          </p:nvPr>
        </p:nvSpPr>
        <p:spPr>
          <a:xfrm>
            <a:off x="713225" y="3658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600" dirty="0">
                <a:latin typeface="Letters for Learners" pitchFamily="2" charset="0"/>
              </a:rPr>
              <a:t>Courageous Advocacy</a:t>
            </a:r>
            <a:endParaRPr sz="6600" dirty="0">
              <a:latin typeface="Letters for Learners" pitchFamily="2" charset="0"/>
            </a:endParaRPr>
          </a:p>
        </p:txBody>
      </p:sp>
      <p:sp>
        <p:nvSpPr>
          <p:cNvPr id="885" name="Google Shape;885;p36"/>
          <p:cNvSpPr txBox="1">
            <a:spLocks noGrp="1"/>
          </p:cNvSpPr>
          <p:nvPr>
            <p:ph type="subTitle" idx="1"/>
          </p:nvPr>
        </p:nvSpPr>
        <p:spPr>
          <a:xfrm flipH="1">
            <a:off x="713224" y="1227525"/>
            <a:ext cx="5594978" cy="321715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lnSpc>
                <a:spcPct val="115000"/>
              </a:lnSpc>
            </a:pPr>
            <a:r>
              <a:rPr lang="en" sz="4000" dirty="0">
                <a:latin typeface="Letters for Learners" pitchFamily="2" charset="0"/>
              </a:rPr>
              <a:t>The act of speaking out against an issue of injustice, often on behalf of those whose voice is not heard.</a:t>
            </a:r>
            <a:endParaRPr sz="4000" dirty="0"/>
          </a:p>
        </p:txBody>
      </p:sp>
      <p:sp>
        <p:nvSpPr>
          <p:cNvPr id="4" name="Google Shape;974;p38">
            <a:extLst>
              <a:ext uri="{FF2B5EF4-FFF2-40B4-BE49-F238E27FC236}">
                <a16:creationId xmlns:a16="http://schemas.microsoft.com/office/drawing/2014/main" id="{44FEFD88-6F07-4F93-93C9-F6837D79001D}"/>
              </a:ext>
            </a:extLst>
          </p:cNvPr>
          <p:cNvSpPr/>
          <p:nvPr/>
        </p:nvSpPr>
        <p:spPr>
          <a:xfrm>
            <a:off x="6321550" y="2970020"/>
            <a:ext cx="2109175" cy="1617736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Letters for Learners" pitchFamily="2" charset="0"/>
              </a:rPr>
              <a:t>Is it easy?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23" name="Google Shape;1623;p53"/>
          <p:cNvCxnSpPr>
            <a:cxnSpLocks/>
          </p:cNvCxnSpPr>
          <p:nvPr/>
        </p:nvCxnSpPr>
        <p:spPr>
          <a:xfrm rot="10800000" flipH="1">
            <a:off x="5677735" y="3343199"/>
            <a:ext cx="1597200" cy="284400"/>
          </a:xfrm>
          <a:prstGeom prst="curvedConnector3">
            <a:avLst>
              <a:gd name="adj1" fmla="val 50003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636" name="Google Shape;1636;p53"/>
          <p:cNvGrpSpPr/>
          <p:nvPr/>
        </p:nvGrpSpPr>
        <p:grpSpPr>
          <a:xfrm>
            <a:off x="6902666" y="1204546"/>
            <a:ext cx="2078313" cy="3831620"/>
            <a:chOff x="6040681" y="1311744"/>
            <a:chExt cx="2078313" cy="3831620"/>
          </a:xfrm>
        </p:grpSpPr>
        <p:grpSp>
          <p:nvGrpSpPr>
            <p:cNvPr id="1637" name="Google Shape;1637;p53"/>
            <p:cNvGrpSpPr/>
            <p:nvPr/>
          </p:nvGrpSpPr>
          <p:grpSpPr>
            <a:xfrm flipH="1">
              <a:off x="6040681" y="1311744"/>
              <a:ext cx="2078313" cy="3831620"/>
              <a:chOff x="5763501" y="2304411"/>
              <a:chExt cx="987275" cy="1820161"/>
            </a:xfrm>
          </p:grpSpPr>
          <p:sp>
            <p:nvSpPr>
              <p:cNvPr id="1638" name="Google Shape;1638;p53"/>
              <p:cNvSpPr/>
              <p:nvPr/>
            </p:nvSpPr>
            <p:spPr>
              <a:xfrm>
                <a:off x="5952019" y="2304411"/>
                <a:ext cx="675805" cy="656210"/>
              </a:xfrm>
              <a:custGeom>
                <a:avLst/>
                <a:gdLst/>
                <a:ahLst/>
                <a:cxnLst/>
                <a:rect l="l" t="t" r="r" b="b"/>
                <a:pathLst>
                  <a:path w="36178" h="35129" extrusionOk="0">
                    <a:moveTo>
                      <a:pt x="31497" y="1"/>
                    </a:moveTo>
                    <a:lnTo>
                      <a:pt x="31497" y="1"/>
                    </a:lnTo>
                    <a:cubicBezTo>
                      <a:pt x="27255" y="12336"/>
                      <a:pt x="14822" y="8289"/>
                      <a:pt x="7070" y="16334"/>
                    </a:cubicBezTo>
                    <a:cubicBezTo>
                      <a:pt x="3755" y="19649"/>
                      <a:pt x="1" y="26036"/>
                      <a:pt x="6583" y="28181"/>
                    </a:cubicBezTo>
                    <a:cubicBezTo>
                      <a:pt x="7168" y="28352"/>
                      <a:pt x="7765" y="28437"/>
                      <a:pt x="8356" y="28437"/>
                    </a:cubicBezTo>
                    <a:cubicBezTo>
                      <a:pt x="8947" y="28437"/>
                      <a:pt x="9532" y="28352"/>
                      <a:pt x="10093" y="28181"/>
                    </a:cubicBezTo>
                    <a:lnTo>
                      <a:pt x="10824" y="27938"/>
                    </a:lnTo>
                    <a:lnTo>
                      <a:pt x="10824" y="27938"/>
                    </a:lnTo>
                    <a:cubicBezTo>
                      <a:pt x="10598" y="31239"/>
                      <a:pt x="12806" y="35129"/>
                      <a:pt x="16124" y="35129"/>
                    </a:cubicBezTo>
                    <a:cubicBezTo>
                      <a:pt x="16382" y="35129"/>
                      <a:pt x="16647" y="35105"/>
                      <a:pt x="16919" y="35056"/>
                    </a:cubicBezTo>
                    <a:cubicBezTo>
                      <a:pt x="21161" y="34325"/>
                      <a:pt x="25841" y="27206"/>
                      <a:pt x="28181" y="24135"/>
                    </a:cubicBezTo>
                    <a:cubicBezTo>
                      <a:pt x="33106" y="17065"/>
                      <a:pt x="36177" y="8045"/>
                      <a:pt x="31497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9" name="Google Shape;1639;p53"/>
              <p:cNvSpPr/>
              <p:nvPr/>
            </p:nvSpPr>
            <p:spPr>
              <a:xfrm>
                <a:off x="6192748" y="3016623"/>
                <a:ext cx="558028" cy="430686"/>
              </a:xfrm>
              <a:custGeom>
                <a:avLst/>
                <a:gdLst/>
                <a:ahLst/>
                <a:cxnLst/>
                <a:rect l="l" t="t" r="r" b="b"/>
                <a:pathLst>
                  <a:path w="29873" h="23056" extrusionOk="0">
                    <a:moveTo>
                      <a:pt x="11296" y="11555"/>
                    </a:moveTo>
                    <a:cubicBezTo>
                      <a:pt x="11271" y="11624"/>
                      <a:pt x="11243" y="11692"/>
                      <a:pt x="11215" y="11759"/>
                    </a:cubicBezTo>
                    <a:lnTo>
                      <a:pt x="11215" y="11759"/>
                    </a:lnTo>
                    <a:lnTo>
                      <a:pt x="11296" y="11555"/>
                    </a:lnTo>
                    <a:close/>
                    <a:moveTo>
                      <a:pt x="29628" y="0"/>
                    </a:moveTo>
                    <a:lnTo>
                      <a:pt x="29628" y="0"/>
                    </a:lnTo>
                    <a:cubicBezTo>
                      <a:pt x="26423" y="3324"/>
                      <a:pt x="23056" y="3908"/>
                      <a:pt x="19521" y="3908"/>
                    </a:cubicBezTo>
                    <a:cubicBezTo>
                      <a:pt x="17608" y="3908"/>
                      <a:pt x="15645" y="3737"/>
                      <a:pt x="13632" y="3737"/>
                    </a:cubicBezTo>
                    <a:cubicBezTo>
                      <a:pt x="11729" y="3737"/>
                      <a:pt x="9780" y="3890"/>
                      <a:pt x="7786" y="4486"/>
                    </a:cubicBezTo>
                    <a:cubicBezTo>
                      <a:pt x="1" y="6635"/>
                      <a:pt x="3243" y="12899"/>
                      <a:pt x="8061" y="12899"/>
                    </a:cubicBezTo>
                    <a:cubicBezTo>
                      <a:pt x="9028" y="12899"/>
                      <a:pt x="10059" y="12646"/>
                      <a:pt x="11077" y="12057"/>
                    </a:cubicBezTo>
                    <a:lnTo>
                      <a:pt x="11077" y="12057"/>
                    </a:lnTo>
                    <a:cubicBezTo>
                      <a:pt x="9698" y="14815"/>
                      <a:pt x="6182" y="16081"/>
                      <a:pt x="7103" y="20088"/>
                    </a:cubicBezTo>
                    <a:cubicBezTo>
                      <a:pt x="7626" y="22291"/>
                      <a:pt x="8985" y="23055"/>
                      <a:pt x="10593" y="23055"/>
                    </a:cubicBezTo>
                    <a:cubicBezTo>
                      <a:pt x="12436" y="23055"/>
                      <a:pt x="14606" y="22052"/>
                      <a:pt x="16221" y="21063"/>
                    </a:cubicBezTo>
                    <a:cubicBezTo>
                      <a:pt x="21876" y="17504"/>
                      <a:pt x="29872" y="6826"/>
                      <a:pt x="29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0" name="Google Shape;1640;p53"/>
              <p:cNvSpPr/>
              <p:nvPr/>
            </p:nvSpPr>
            <p:spPr>
              <a:xfrm>
                <a:off x="5763501" y="3446375"/>
                <a:ext cx="381595" cy="491938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26335" extrusionOk="0">
                    <a:moveTo>
                      <a:pt x="14152" y="1"/>
                    </a:moveTo>
                    <a:cubicBezTo>
                      <a:pt x="13426" y="1"/>
                      <a:pt x="12619" y="201"/>
                      <a:pt x="11750" y="641"/>
                    </a:cubicBezTo>
                    <a:cubicBezTo>
                      <a:pt x="3998" y="4200"/>
                      <a:pt x="3072" y="18875"/>
                      <a:pt x="0" y="25945"/>
                    </a:cubicBezTo>
                    <a:cubicBezTo>
                      <a:pt x="794" y="26210"/>
                      <a:pt x="1604" y="26335"/>
                      <a:pt x="2421" y="26335"/>
                    </a:cubicBezTo>
                    <a:cubicBezTo>
                      <a:pt x="11050" y="26335"/>
                      <a:pt x="20428" y="12496"/>
                      <a:pt x="17845" y="5370"/>
                    </a:cubicBezTo>
                    <a:lnTo>
                      <a:pt x="18089" y="5126"/>
                    </a:lnTo>
                    <a:cubicBezTo>
                      <a:pt x="18089" y="2204"/>
                      <a:pt x="16562" y="1"/>
                      <a:pt x="14152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1" name="Google Shape;1641;p53"/>
              <p:cNvSpPr/>
              <p:nvPr/>
            </p:nvSpPr>
            <p:spPr>
              <a:xfrm>
                <a:off x="6089541" y="2519287"/>
                <a:ext cx="368706" cy="1605284"/>
              </a:xfrm>
              <a:custGeom>
                <a:avLst/>
                <a:gdLst/>
                <a:ahLst/>
                <a:cxnLst/>
                <a:rect l="l" t="t" r="r" b="b"/>
                <a:pathLst>
                  <a:path w="19738" h="85936" extrusionOk="0">
                    <a:moveTo>
                      <a:pt x="19202" y="1"/>
                    </a:moveTo>
                    <a:cubicBezTo>
                      <a:pt x="19143" y="1"/>
                      <a:pt x="19080" y="17"/>
                      <a:pt x="19015" y="53"/>
                    </a:cubicBezTo>
                    <a:cubicBezTo>
                      <a:pt x="14189" y="2539"/>
                      <a:pt x="9996" y="6050"/>
                      <a:pt x="6632" y="10340"/>
                    </a:cubicBezTo>
                    <a:cubicBezTo>
                      <a:pt x="3072" y="15021"/>
                      <a:pt x="1366" y="20774"/>
                      <a:pt x="732" y="26576"/>
                    </a:cubicBezTo>
                    <a:cubicBezTo>
                      <a:pt x="1" y="32865"/>
                      <a:pt x="635" y="39203"/>
                      <a:pt x="1561" y="45395"/>
                    </a:cubicBezTo>
                    <a:cubicBezTo>
                      <a:pt x="2536" y="51587"/>
                      <a:pt x="3755" y="57974"/>
                      <a:pt x="5023" y="64166"/>
                    </a:cubicBezTo>
                    <a:cubicBezTo>
                      <a:pt x="5705" y="67676"/>
                      <a:pt x="6388" y="71382"/>
                      <a:pt x="6046" y="74990"/>
                    </a:cubicBezTo>
                    <a:cubicBezTo>
                      <a:pt x="5705" y="78598"/>
                      <a:pt x="4340" y="81962"/>
                      <a:pt x="4486" y="85570"/>
                    </a:cubicBezTo>
                    <a:cubicBezTo>
                      <a:pt x="4486" y="85813"/>
                      <a:pt x="4681" y="85935"/>
                      <a:pt x="4876" y="85935"/>
                    </a:cubicBezTo>
                    <a:cubicBezTo>
                      <a:pt x="5071" y="85935"/>
                      <a:pt x="5266" y="85813"/>
                      <a:pt x="5266" y="85570"/>
                    </a:cubicBezTo>
                    <a:lnTo>
                      <a:pt x="5266" y="85521"/>
                    </a:lnTo>
                    <a:cubicBezTo>
                      <a:pt x="5120" y="82352"/>
                      <a:pt x="6193" y="79280"/>
                      <a:pt x="6632" y="76160"/>
                    </a:cubicBezTo>
                    <a:cubicBezTo>
                      <a:pt x="7022" y="73234"/>
                      <a:pt x="6924" y="70260"/>
                      <a:pt x="6339" y="67335"/>
                    </a:cubicBezTo>
                    <a:cubicBezTo>
                      <a:pt x="5900" y="64263"/>
                      <a:pt x="5120" y="61289"/>
                      <a:pt x="4584" y="58267"/>
                    </a:cubicBezTo>
                    <a:cubicBezTo>
                      <a:pt x="3999" y="55195"/>
                      <a:pt x="3462" y="52172"/>
                      <a:pt x="2975" y="49101"/>
                    </a:cubicBezTo>
                    <a:cubicBezTo>
                      <a:pt x="1902" y="42860"/>
                      <a:pt x="976" y="36619"/>
                      <a:pt x="1220" y="30281"/>
                    </a:cubicBezTo>
                    <a:cubicBezTo>
                      <a:pt x="1415" y="24333"/>
                      <a:pt x="2585" y="17995"/>
                      <a:pt x="5803" y="12875"/>
                    </a:cubicBezTo>
                    <a:cubicBezTo>
                      <a:pt x="8972" y="7756"/>
                      <a:pt x="13994" y="3514"/>
                      <a:pt x="19405" y="687"/>
                    </a:cubicBezTo>
                    <a:cubicBezTo>
                      <a:pt x="19738" y="521"/>
                      <a:pt x="19539" y="1"/>
                      <a:pt x="19202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2" name="Google Shape;1642;p53"/>
              <p:cNvSpPr/>
              <p:nvPr/>
            </p:nvSpPr>
            <p:spPr>
              <a:xfrm>
                <a:off x="6030569" y="3137165"/>
                <a:ext cx="606689" cy="977786"/>
              </a:xfrm>
              <a:custGeom>
                <a:avLst/>
                <a:gdLst/>
                <a:ahLst/>
                <a:cxnLst/>
                <a:rect l="l" t="t" r="r" b="b"/>
                <a:pathLst>
                  <a:path w="32478" h="52344" extrusionOk="0">
                    <a:moveTo>
                      <a:pt x="31938" y="0"/>
                    </a:moveTo>
                    <a:cubicBezTo>
                      <a:pt x="31850" y="0"/>
                      <a:pt x="31760" y="38"/>
                      <a:pt x="31680" y="129"/>
                    </a:cubicBezTo>
                    <a:lnTo>
                      <a:pt x="31728" y="129"/>
                    </a:lnTo>
                    <a:cubicBezTo>
                      <a:pt x="28901" y="3494"/>
                      <a:pt x="24805" y="4371"/>
                      <a:pt x="20758" y="5444"/>
                    </a:cubicBezTo>
                    <a:cubicBezTo>
                      <a:pt x="18808" y="5931"/>
                      <a:pt x="16956" y="6663"/>
                      <a:pt x="15249" y="7638"/>
                    </a:cubicBezTo>
                    <a:cubicBezTo>
                      <a:pt x="13445" y="8759"/>
                      <a:pt x="11885" y="10319"/>
                      <a:pt x="10764" y="12172"/>
                    </a:cubicBezTo>
                    <a:cubicBezTo>
                      <a:pt x="8228" y="16072"/>
                      <a:pt x="7205" y="20753"/>
                      <a:pt x="6668" y="25336"/>
                    </a:cubicBezTo>
                    <a:cubicBezTo>
                      <a:pt x="6376" y="27725"/>
                      <a:pt x="6181" y="30163"/>
                      <a:pt x="5986" y="32552"/>
                    </a:cubicBezTo>
                    <a:cubicBezTo>
                      <a:pt x="5888" y="34697"/>
                      <a:pt x="5596" y="36842"/>
                      <a:pt x="5157" y="38939"/>
                    </a:cubicBezTo>
                    <a:cubicBezTo>
                      <a:pt x="4084" y="43375"/>
                      <a:pt x="2085" y="47617"/>
                      <a:pt x="135" y="51761"/>
                    </a:cubicBezTo>
                    <a:cubicBezTo>
                      <a:pt x="0" y="52064"/>
                      <a:pt x="284" y="52344"/>
                      <a:pt x="536" y="52344"/>
                    </a:cubicBezTo>
                    <a:cubicBezTo>
                      <a:pt x="650" y="52344"/>
                      <a:pt x="757" y="52287"/>
                      <a:pt x="818" y="52151"/>
                    </a:cubicBezTo>
                    <a:cubicBezTo>
                      <a:pt x="2573" y="48543"/>
                      <a:pt x="4084" y="44789"/>
                      <a:pt x="5401" y="40986"/>
                    </a:cubicBezTo>
                    <a:cubicBezTo>
                      <a:pt x="6668" y="36891"/>
                      <a:pt x="6717" y="32600"/>
                      <a:pt x="7107" y="28359"/>
                    </a:cubicBezTo>
                    <a:cubicBezTo>
                      <a:pt x="7546" y="23581"/>
                      <a:pt x="8180" y="18705"/>
                      <a:pt x="10374" y="14366"/>
                    </a:cubicBezTo>
                    <a:cubicBezTo>
                      <a:pt x="11397" y="12221"/>
                      <a:pt x="12909" y="10319"/>
                      <a:pt x="14762" y="8857"/>
                    </a:cubicBezTo>
                    <a:cubicBezTo>
                      <a:pt x="16468" y="7686"/>
                      <a:pt x="18321" y="6858"/>
                      <a:pt x="20271" y="6419"/>
                    </a:cubicBezTo>
                    <a:cubicBezTo>
                      <a:pt x="24659" y="5200"/>
                      <a:pt x="29144" y="4371"/>
                      <a:pt x="32216" y="666"/>
                    </a:cubicBezTo>
                    <a:cubicBezTo>
                      <a:pt x="32477" y="404"/>
                      <a:pt x="32224" y="0"/>
                      <a:pt x="31938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3" name="Google Shape;1643;p53"/>
              <p:cNvSpPr/>
              <p:nvPr/>
            </p:nvSpPr>
            <p:spPr>
              <a:xfrm>
                <a:off x="5873320" y="3535385"/>
                <a:ext cx="481272" cy="565724"/>
              </a:xfrm>
              <a:custGeom>
                <a:avLst/>
                <a:gdLst/>
                <a:ahLst/>
                <a:cxnLst/>
                <a:rect l="l" t="t" r="r" b="b"/>
                <a:pathLst>
                  <a:path w="25764" h="30285" extrusionOk="0">
                    <a:moveTo>
                      <a:pt x="12976" y="1"/>
                    </a:moveTo>
                    <a:cubicBezTo>
                      <a:pt x="12430" y="1"/>
                      <a:pt x="11865" y="70"/>
                      <a:pt x="11283" y="215"/>
                    </a:cubicBezTo>
                    <a:cubicBezTo>
                      <a:pt x="8260" y="946"/>
                      <a:pt x="6115" y="3433"/>
                      <a:pt x="4506" y="5919"/>
                    </a:cubicBezTo>
                    <a:cubicBezTo>
                      <a:pt x="2654" y="8893"/>
                      <a:pt x="1435" y="12160"/>
                      <a:pt x="118" y="15427"/>
                    </a:cubicBezTo>
                    <a:cubicBezTo>
                      <a:pt x="0" y="15693"/>
                      <a:pt x="222" y="15869"/>
                      <a:pt x="459" y="15869"/>
                    </a:cubicBezTo>
                    <a:cubicBezTo>
                      <a:pt x="613" y="15869"/>
                      <a:pt x="773" y="15794"/>
                      <a:pt x="850" y="15622"/>
                    </a:cubicBezTo>
                    <a:cubicBezTo>
                      <a:pt x="1825" y="12940"/>
                      <a:pt x="2995" y="10356"/>
                      <a:pt x="4311" y="7821"/>
                    </a:cubicBezTo>
                    <a:cubicBezTo>
                      <a:pt x="5676" y="5285"/>
                      <a:pt x="7480" y="2653"/>
                      <a:pt x="10211" y="1385"/>
                    </a:cubicBezTo>
                    <a:cubicBezTo>
                      <a:pt x="11100" y="972"/>
                      <a:pt x="12072" y="745"/>
                      <a:pt x="13046" y="745"/>
                    </a:cubicBezTo>
                    <a:cubicBezTo>
                      <a:pt x="13567" y="745"/>
                      <a:pt x="14089" y="810"/>
                      <a:pt x="14599" y="946"/>
                    </a:cubicBezTo>
                    <a:cubicBezTo>
                      <a:pt x="16159" y="1483"/>
                      <a:pt x="17475" y="2506"/>
                      <a:pt x="18353" y="3920"/>
                    </a:cubicBezTo>
                    <a:cubicBezTo>
                      <a:pt x="19182" y="5285"/>
                      <a:pt x="19913" y="6748"/>
                      <a:pt x="20449" y="8260"/>
                    </a:cubicBezTo>
                    <a:cubicBezTo>
                      <a:pt x="21181" y="10161"/>
                      <a:pt x="21863" y="12111"/>
                      <a:pt x="22448" y="14061"/>
                    </a:cubicBezTo>
                    <a:cubicBezTo>
                      <a:pt x="24057" y="19229"/>
                      <a:pt x="24886" y="24544"/>
                      <a:pt x="24983" y="29956"/>
                    </a:cubicBezTo>
                    <a:cubicBezTo>
                      <a:pt x="25008" y="30175"/>
                      <a:pt x="25179" y="30285"/>
                      <a:pt x="25355" y="30285"/>
                    </a:cubicBezTo>
                    <a:cubicBezTo>
                      <a:pt x="25532" y="30285"/>
                      <a:pt x="25715" y="30175"/>
                      <a:pt x="25764" y="29956"/>
                    </a:cubicBezTo>
                    <a:cubicBezTo>
                      <a:pt x="25666" y="24885"/>
                      <a:pt x="24935" y="19815"/>
                      <a:pt x="23521" y="14939"/>
                    </a:cubicBezTo>
                    <a:cubicBezTo>
                      <a:pt x="22887" y="12745"/>
                      <a:pt x="22156" y="10551"/>
                      <a:pt x="21327" y="8406"/>
                    </a:cubicBezTo>
                    <a:cubicBezTo>
                      <a:pt x="20742" y="6797"/>
                      <a:pt x="20010" y="5237"/>
                      <a:pt x="19133" y="3774"/>
                    </a:cubicBezTo>
                    <a:cubicBezTo>
                      <a:pt x="17686" y="1523"/>
                      <a:pt x="15542" y="1"/>
                      <a:pt x="12976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4" name="Google Shape;1644;p53"/>
              <p:cNvSpPr/>
              <p:nvPr/>
            </p:nvSpPr>
            <p:spPr>
              <a:xfrm>
                <a:off x="6157013" y="2654380"/>
                <a:ext cx="141744" cy="150169"/>
              </a:xfrm>
              <a:custGeom>
                <a:avLst/>
                <a:gdLst/>
                <a:ahLst/>
                <a:cxnLst/>
                <a:rect l="l" t="t" r="r" b="b"/>
                <a:pathLst>
                  <a:path w="7588" h="8039" extrusionOk="0">
                    <a:moveTo>
                      <a:pt x="411" y="0"/>
                    </a:moveTo>
                    <a:cubicBezTo>
                      <a:pt x="240" y="0"/>
                      <a:pt x="70" y="110"/>
                      <a:pt x="45" y="329"/>
                    </a:cubicBezTo>
                    <a:cubicBezTo>
                      <a:pt x="45" y="2718"/>
                      <a:pt x="582" y="5205"/>
                      <a:pt x="45" y="7545"/>
                    </a:cubicBezTo>
                    <a:cubicBezTo>
                      <a:pt x="1" y="7812"/>
                      <a:pt x="201" y="8039"/>
                      <a:pt x="458" y="8039"/>
                    </a:cubicBezTo>
                    <a:cubicBezTo>
                      <a:pt x="483" y="8039"/>
                      <a:pt x="508" y="8037"/>
                      <a:pt x="533" y="8032"/>
                    </a:cubicBezTo>
                    <a:cubicBezTo>
                      <a:pt x="2825" y="7399"/>
                      <a:pt x="5018" y="6619"/>
                      <a:pt x="7164" y="5643"/>
                    </a:cubicBezTo>
                    <a:cubicBezTo>
                      <a:pt x="7588" y="5431"/>
                      <a:pt x="7348" y="4924"/>
                      <a:pt x="6989" y="4924"/>
                    </a:cubicBezTo>
                    <a:cubicBezTo>
                      <a:pt x="6936" y="4924"/>
                      <a:pt x="6880" y="4936"/>
                      <a:pt x="6822" y="4961"/>
                    </a:cubicBezTo>
                    <a:cubicBezTo>
                      <a:pt x="4903" y="5854"/>
                      <a:pt x="2902" y="6583"/>
                      <a:pt x="894" y="7149"/>
                    </a:cubicBezTo>
                    <a:lnTo>
                      <a:pt x="894" y="7149"/>
                    </a:lnTo>
                    <a:cubicBezTo>
                      <a:pt x="1224" y="4909"/>
                      <a:pt x="777" y="2599"/>
                      <a:pt x="777" y="329"/>
                    </a:cubicBezTo>
                    <a:cubicBezTo>
                      <a:pt x="752" y="110"/>
                      <a:pt x="582" y="0"/>
                      <a:pt x="411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5" name="Google Shape;1645;p53"/>
              <p:cNvSpPr/>
              <p:nvPr/>
            </p:nvSpPr>
            <p:spPr>
              <a:xfrm>
                <a:off x="6253477" y="2543253"/>
                <a:ext cx="151607" cy="129116"/>
              </a:xfrm>
              <a:custGeom>
                <a:avLst/>
                <a:gdLst/>
                <a:ahLst/>
                <a:cxnLst/>
                <a:rect l="l" t="t" r="r" b="b"/>
                <a:pathLst>
                  <a:path w="8116" h="6912" extrusionOk="0">
                    <a:moveTo>
                      <a:pt x="653" y="1"/>
                    </a:moveTo>
                    <a:cubicBezTo>
                      <a:pt x="476" y="1"/>
                      <a:pt x="293" y="111"/>
                      <a:pt x="245" y="330"/>
                    </a:cubicBezTo>
                    <a:lnTo>
                      <a:pt x="293" y="379"/>
                    </a:lnTo>
                    <a:cubicBezTo>
                      <a:pt x="391" y="2378"/>
                      <a:pt x="293" y="4377"/>
                      <a:pt x="50" y="6424"/>
                    </a:cubicBezTo>
                    <a:cubicBezTo>
                      <a:pt x="1" y="6619"/>
                      <a:pt x="147" y="6912"/>
                      <a:pt x="440" y="6912"/>
                    </a:cubicBezTo>
                    <a:cubicBezTo>
                      <a:pt x="2877" y="6668"/>
                      <a:pt x="5315" y="6668"/>
                      <a:pt x="7704" y="6278"/>
                    </a:cubicBezTo>
                    <a:cubicBezTo>
                      <a:pt x="8116" y="6187"/>
                      <a:pt x="7970" y="5538"/>
                      <a:pt x="7548" y="5538"/>
                    </a:cubicBezTo>
                    <a:cubicBezTo>
                      <a:pt x="7520" y="5538"/>
                      <a:pt x="7491" y="5541"/>
                      <a:pt x="7460" y="5547"/>
                    </a:cubicBezTo>
                    <a:cubicBezTo>
                      <a:pt x="5270" y="5866"/>
                      <a:pt x="3080" y="5887"/>
                      <a:pt x="850" y="6088"/>
                    </a:cubicBezTo>
                    <a:lnTo>
                      <a:pt x="850" y="6088"/>
                    </a:lnTo>
                    <a:cubicBezTo>
                      <a:pt x="1081" y="4169"/>
                      <a:pt x="1114" y="2249"/>
                      <a:pt x="1025" y="330"/>
                    </a:cubicBezTo>
                    <a:cubicBezTo>
                      <a:pt x="1000" y="111"/>
                      <a:pt x="830" y="1"/>
                      <a:pt x="653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6" name="Google Shape;1646;p53"/>
              <p:cNvSpPr/>
              <p:nvPr/>
            </p:nvSpPr>
            <p:spPr>
              <a:xfrm>
                <a:off x="6360046" y="2507967"/>
                <a:ext cx="82883" cy="77896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170" extrusionOk="0">
                    <a:moveTo>
                      <a:pt x="366" y="1"/>
                    </a:moveTo>
                    <a:cubicBezTo>
                      <a:pt x="195" y="1"/>
                      <a:pt x="24" y="123"/>
                      <a:pt x="0" y="366"/>
                    </a:cubicBezTo>
                    <a:cubicBezTo>
                      <a:pt x="0" y="1488"/>
                      <a:pt x="98" y="2658"/>
                      <a:pt x="98" y="3779"/>
                    </a:cubicBezTo>
                    <a:cubicBezTo>
                      <a:pt x="98" y="3974"/>
                      <a:pt x="293" y="4169"/>
                      <a:pt x="488" y="4169"/>
                    </a:cubicBezTo>
                    <a:cubicBezTo>
                      <a:pt x="1658" y="4169"/>
                      <a:pt x="2828" y="4072"/>
                      <a:pt x="3998" y="4023"/>
                    </a:cubicBezTo>
                    <a:cubicBezTo>
                      <a:pt x="4437" y="3974"/>
                      <a:pt x="4437" y="3340"/>
                      <a:pt x="3998" y="3292"/>
                    </a:cubicBezTo>
                    <a:cubicBezTo>
                      <a:pt x="2956" y="3292"/>
                      <a:pt x="1914" y="3369"/>
                      <a:pt x="872" y="3386"/>
                    </a:cubicBezTo>
                    <a:lnTo>
                      <a:pt x="872" y="3386"/>
                    </a:lnTo>
                    <a:cubicBezTo>
                      <a:pt x="846" y="2386"/>
                      <a:pt x="731" y="1357"/>
                      <a:pt x="731" y="366"/>
                    </a:cubicBezTo>
                    <a:cubicBezTo>
                      <a:pt x="707" y="123"/>
                      <a:pt x="536" y="1"/>
                      <a:pt x="366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7" name="Google Shape;1647;p53"/>
              <p:cNvSpPr/>
              <p:nvPr/>
            </p:nvSpPr>
            <p:spPr>
              <a:xfrm>
                <a:off x="6400115" y="3168659"/>
                <a:ext cx="83798" cy="100256"/>
              </a:xfrm>
              <a:custGeom>
                <a:avLst/>
                <a:gdLst/>
                <a:ahLst/>
                <a:cxnLst/>
                <a:rect l="l" t="t" r="r" b="b"/>
                <a:pathLst>
                  <a:path w="4486" h="5367" extrusionOk="0">
                    <a:moveTo>
                      <a:pt x="1965" y="0"/>
                    </a:moveTo>
                    <a:cubicBezTo>
                      <a:pt x="1815" y="0"/>
                      <a:pt x="1667" y="75"/>
                      <a:pt x="1609" y="247"/>
                    </a:cubicBezTo>
                    <a:cubicBezTo>
                      <a:pt x="1170" y="1515"/>
                      <a:pt x="683" y="2734"/>
                      <a:pt x="147" y="3953"/>
                    </a:cubicBezTo>
                    <a:cubicBezTo>
                      <a:pt x="0" y="4197"/>
                      <a:pt x="147" y="4538"/>
                      <a:pt x="439" y="4538"/>
                    </a:cubicBezTo>
                    <a:cubicBezTo>
                      <a:pt x="1707" y="4538"/>
                      <a:pt x="2828" y="5220"/>
                      <a:pt x="4096" y="5367"/>
                    </a:cubicBezTo>
                    <a:cubicBezTo>
                      <a:pt x="4340" y="5367"/>
                      <a:pt x="4486" y="5172"/>
                      <a:pt x="4486" y="4977"/>
                    </a:cubicBezTo>
                    <a:cubicBezTo>
                      <a:pt x="4486" y="4782"/>
                      <a:pt x="4340" y="4587"/>
                      <a:pt x="4096" y="4587"/>
                    </a:cubicBezTo>
                    <a:cubicBezTo>
                      <a:pt x="3062" y="4504"/>
                      <a:pt x="2098" y="3965"/>
                      <a:pt x="1025" y="3803"/>
                    </a:cubicBezTo>
                    <a:lnTo>
                      <a:pt x="1025" y="3803"/>
                    </a:lnTo>
                    <a:cubicBezTo>
                      <a:pt x="1515" y="2704"/>
                      <a:pt x="1964" y="1573"/>
                      <a:pt x="2341" y="442"/>
                    </a:cubicBezTo>
                    <a:cubicBezTo>
                      <a:pt x="2429" y="176"/>
                      <a:pt x="2195" y="0"/>
                      <a:pt x="1965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8" name="Google Shape;1648;p53"/>
              <p:cNvSpPr/>
              <p:nvPr/>
            </p:nvSpPr>
            <p:spPr>
              <a:xfrm>
                <a:off x="6514866" y="3130926"/>
                <a:ext cx="81987" cy="97921"/>
              </a:xfrm>
              <a:custGeom>
                <a:avLst/>
                <a:gdLst/>
                <a:ahLst/>
                <a:cxnLst/>
                <a:rect l="l" t="t" r="r" b="b"/>
                <a:pathLst>
                  <a:path w="4389" h="5242" extrusionOk="0">
                    <a:moveTo>
                      <a:pt x="1085" y="0"/>
                    </a:moveTo>
                    <a:cubicBezTo>
                      <a:pt x="890" y="0"/>
                      <a:pt x="707" y="122"/>
                      <a:pt x="732" y="366"/>
                    </a:cubicBezTo>
                    <a:cubicBezTo>
                      <a:pt x="732" y="1829"/>
                      <a:pt x="537" y="3242"/>
                      <a:pt x="49" y="4656"/>
                    </a:cubicBezTo>
                    <a:cubicBezTo>
                      <a:pt x="0" y="4851"/>
                      <a:pt x="147" y="5095"/>
                      <a:pt x="391" y="5095"/>
                    </a:cubicBezTo>
                    <a:cubicBezTo>
                      <a:pt x="594" y="5079"/>
                      <a:pt x="795" y="5072"/>
                      <a:pt x="996" y="5072"/>
                    </a:cubicBezTo>
                    <a:cubicBezTo>
                      <a:pt x="1999" y="5072"/>
                      <a:pt x="2975" y="5241"/>
                      <a:pt x="3950" y="5241"/>
                    </a:cubicBezTo>
                    <a:cubicBezTo>
                      <a:pt x="4388" y="5193"/>
                      <a:pt x="4388" y="4510"/>
                      <a:pt x="3950" y="4461"/>
                    </a:cubicBezTo>
                    <a:cubicBezTo>
                      <a:pt x="3050" y="4461"/>
                      <a:pt x="2149" y="4317"/>
                      <a:pt x="1227" y="4317"/>
                    </a:cubicBezTo>
                    <a:cubicBezTo>
                      <a:pt x="1134" y="4317"/>
                      <a:pt x="1040" y="4319"/>
                      <a:pt x="946" y="4322"/>
                    </a:cubicBezTo>
                    <a:lnTo>
                      <a:pt x="946" y="4322"/>
                    </a:lnTo>
                    <a:cubicBezTo>
                      <a:pt x="1323" y="3025"/>
                      <a:pt x="1512" y="1696"/>
                      <a:pt x="1512" y="366"/>
                    </a:cubicBezTo>
                    <a:cubicBezTo>
                      <a:pt x="1488" y="122"/>
                      <a:pt x="1280" y="0"/>
                      <a:pt x="1085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9" name="Google Shape;1649;p53"/>
              <p:cNvSpPr/>
              <p:nvPr/>
            </p:nvSpPr>
            <p:spPr>
              <a:xfrm>
                <a:off x="5856303" y="3725193"/>
                <a:ext cx="88450" cy="84938"/>
              </a:xfrm>
              <a:custGeom>
                <a:avLst/>
                <a:gdLst/>
                <a:ahLst/>
                <a:cxnLst/>
                <a:rect l="l" t="t" r="r" b="b"/>
                <a:pathLst>
                  <a:path w="4735" h="4547" extrusionOk="0">
                    <a:moveTo>
                      <a:pt x="3516" y="0"/>
                    </a:moveTo>
                    <a:cubicBezTo>
                      <a:pt x="3175" y="0"/>
                      <a:pt x="2882" y="98"/>
                      <a:pt x="2590" y="293"/>
                    </a:cubicBezTo>
                    <a:cubicBezTo>
                      <a:pt x="2346" y="488"/>
                      <a:pt x="2151" y="683"/>
                      <a:pt x="1907" y="926"/>
                    </a:cubicBezTo>
                    <a:cubicBezTo>
                      <a:pt x="1517" y="1365"/>
                      <a:pt x="1029" y="1706"/>
                      <a:pt x="444" y="1901"/>
                    </a:cubicBezTo>
                    <a:cubicBezTo>
                      <a:pt x="1" y="2035"/>
                      <a:pt x="163" y="2652"/>
                      <a:pt x="563" y="2652"/>
                    </a:cubicBezTo>
                    <a:cubicBezTo>
                      <a:pt x="602" y="2652"/>
                      <a:pt x="644" y="2646"/>
                      <a:pt x="688" y="2633"/>
                    </a:cubicBezTo>
                    <a:lnTo>
                      <a:pt x="639" y="2633"/>
                    </a:lnTo>
                    <a:cubicBezTo>
                      <a:pt x="1273" y="2438"/>
                      <a:pt x="1809" y="2096"/>
                      <a:pt x="2248" y="1658"/>
                    </a:cubicBezTo>
                    <a:cubicBezTo>
                      <a:pt x="2443" y="1463"/>
                      <a:pt x="2687" y="1219"/>
                      <a:pt x="2882" y="1073"/>
                    </a:cubicBezTo>
                    <a:cubicBezTo>
                      <a:pt x="2962" y="966"/>
                      <a:pt x="3071" y="889"/>
                      <a:pt x="3193" y="840"/>
                    </a:cubicBezTo>
                    <a:lnTo>
                      <a:pt x="3193" y="840"/>
                    </a:lnTo>
                    <a:cubicBezTo>
                      <a:pt x="3286" y="1405"/>
                      <a:pt x="3410" y="1946"/>
                      <a:pt x="3565" y="2487"/>
                    </a:cubicBezTo>
                    <a:cubicBezTo>
                      <a:pt x="3711" y="3072"/>
                      <a:pt x="3857" y="3705"/>
                      <a:pt x="3955" y="4290"/>
                    </a:cubicBezTo>
                    <a:cubicBezTo>
                      <a:pt x="3995" y="4452"/>
                      <a:pt x="4136" y="4547"/>
                      <a:pt x="4322" y="4547"/>
                    </a:cubicBezTo>
                    <a:cubicBezTo>
                      <a:pt x="4360" y="4547"/>
                      <a:pt x="4400" y="4543"/>
                      <a:pt x="4442" y="4534"/>
                    </a:cubicBezTo>
                    <a:cubicBezTo>
                      <a:pt x="4637" y="4485"/>
                      <a:pt x="4735" y="4290"/>
                      <a:pt x="4686" y="4095"/>
                    </a:cubicBezTo>
                    <a:cubicBezTo>
                      <a:pt x="4491" y="2877"/>
                      <a:pt x="4003" y="1658"/>
                      <a:pt x="3906" y="390"/>
                    </a:cubicBezTo>
                    <a:cubicBezTo>
                      <a:pt x="3857" y="195"/>
                      <a:pt x="3711" y="49"/>
                      <a:pt x="3516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0" name="Google Shape;1650;p53"/>
              <p:cNvSpPr/>
              <p:nvPr/>
            </p:nvSpPr>
            <p:spPr>
              <a:xfrm>
                <a:off x="5880643" y="3612926"/>
                <a:ext cx="125847" cy="104795"/>
              </a:xfrm>
              <a:custGeom>
                <a:avLst/>
                <a:gdLst/>
                <a:ahLst/>
                <a:cxnLst/>
                <a:rect l="l" t="t" r="r" b="b"/>
                <a:pathLst>
                  <a:path w="6737" h="5610" extrusionOk="0">
                    <a:moveTo>
                      <a:pt x="5479" y="1"/>
                    </a:moveTo>
                    <a:cubicBezTo>
                      <a:pt x="5447" y="1"/>
                      <a:pt x="5414" y="5"/>
                      <a:pt x="5382" y="13"/>
                    </a:cubicBezTo>
                    <a:cubicBezTo>
                      <a:pt x="3724" y="647"/>
                      <a:pt x="2164" y="1525"/>
                      <a:pt x="458" y="1915"/>
                    </a:cubicBezTo>
                    <a:cubicBezTo>
                      <a:pt x="0" y="2006"/>
                      <a:pt x="144" y="2655"/>
                      <a:pt x="565" y="2655"/>
                    </a:cubicBezTo>
                    <a:cubicBezTo>
                      <a:pt x="593" y="2655"/>
                      <a:pt x="622" y="2652"/>
                      <a:pt x="653" y="2646"/>
                    </a:cubicBezTo>
                    <a:lnTo>
                      <a:pt x="653" y="2597"/>
                    </a:lnTo>
                    <a:cubicBezTo>
                      <a:pt x="2234" y="2281"/>
                      <a:pt x="3690" y="1462"/>
                      <a:pt x="5214" y="839"/>
                    </a:cubicBezTo>
                    <a:lnTo>
                      <a:pt x="5214" y="839"/>
                    </a:lnTo>
                    <a:cubicBezTo>
                      <a:pt x="5482" y="2326"/>
                      <a:pt x="5515" y="3847"/>
                      <a:pt x="5918" y="5327"/>
                    </a:cubicBezTo>
                    <a:cubicBezTo>
                      <a:pt x="5977" y="5524"/>
                      <a:pt x="6132" y="5610"/>
                      <a:pt x="6285" y="5610"/>
                    </a:cubicBezTo>
                    <a:cubicBezTo>
                      <a:pt x="6512" y="5610"/>
                      <a:pt x="6737" y="5423"/>
                      <a:pt x="6650" y="5132"/>
                    </a:cubicBezTo>
                    <a:cubicBezTo>
                      <a:pt x="6211" y="3572"/>
                      <a:pt x="6211" y="1866"/>
                      <a:pt x="5821" y="306"/>
                    </a:cubicBezTo>
                    <a:cubicBezTo>
                      <a:pt x="5780" y="103"/>
                      <a:pt x="5638" y="1"/>
                      <a:pt x="5479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1" name="Google Shape;1651;p53"/>
              <p:cNvSpPr/>
              <p:nvPr/>
            </p:nvSpPr>
            <p:spPr>
              <a:xfrm>
                <a:off x="5957492" y="3526475"/>
                <a:ext cx="149384" cy="128724"/>
              </a:xfrm>
              <a:custGeom>
                <a:avLst/>
                <a:gdLst/>
                <a:ahLst/>
                <a:cxnLst/>
                <a:rect l="l" t="t" r="r" b="b"/>
                <a:pathLst>
                  <a:path w="7997" h="6891" extrusionOk="0">
                    <a:moveTo>
                      <a:pt x="2666" y="0"/>
                    </a:moveTo>
                    <a:cubicBezTo>
                      <a:pt x="1919" y="0"/>
                      <a:pt x="1174" y="9"/>
                      <a:pt x="439" y="9"/>
                    </a:cubicBezTo>
                    <a:cubicBezTo>
                      <a:pt x="0" y="58"/>
                      <a:pt x="0" y="692"/>
                      <a:pt x="439" y="741"/>
                    </a:cubicBezTo>
                    <a:cubicBezTo>
                      <a:pt x="1159" y="741"/>
                      <a:pt x="1884" y="731"/>
                      <a:pt x="2610" y="731"/>
                    </a:cubicBezTo>
                    <a:cubicBezTo>
                      <a:pt x="4103" y="731"/>
                      <a:pt x="5604" y="770"/>
                      <a:pt x="7087" y="1009"/>
                    </a:cubicBezTo>
                    <a:lnTo>
                      <a:pt x="7087" y="1009"/>
                    </a:lnTo>
                    <a:cubicBezTo>
                      <a:pt x="6472" y="2795"/>
                      <a:pt x="6024" y="4626"/>
                      <a:pt x="5705" y="6543"/>
                    </a:cubicBezTo>
                    <a:cubicBezTo>
                      <a:pt x="5657" y="6780"/>
                      <a:pt x="5818" y="6890"/>
                      <a:pt x="6001" y="6890"/>
                    </a:cubicBezTo>
                    <a:cubicBezTo>
                      <a:pt x="6193" y="6890"/>
                      <a:pt x="6411" y="6768"/>
                      <a:pt x="6436" y="6543"/>
                    </a:cubicBezTo>
                    <a:cubicBezTo>
                      <a:pt x="6777" y="4592"/>
                      <a:pt x="7265" y="2691"/>
                      <a:pt x="7947" y="838"/>
                    </a:cubicBezTo>
                    <a:cubicBezTo>
                      <a:pt x="7996" y="643"/>
                      <a:pt x="7899" y="399"/>
                      <a:pt x="7704" y="351"/>
                    </a:cubicBezTo>
                    <a:cubicBezTo>
                      <a:pt x="6050" y="47"/>
                      <a:pt x="4349" y="0"/>
                      <a:pt x="2666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2" name="Google Shape;1652;p53"/>
              <p:cNvSpPr/>
              <p:nvPr/>
            </p:nvSpPr>
            <p:spPr>
              <a:xfrm>
                <a:off x="5956577" y="3196100"/>
                <a:ext cx="173388" cy="144602"/>
              </a:xfrm>
              <a:custGeom>
                <a:avLst/>
                <a:gdLst/>
                <a:ahLst/>
                <a:cxnLst/>
                <a:rect l="l" t="t" r="r" b="b"/>
                <a:pathLst>
                  <a:path w="9282" h="7741" extrusionOk="0">
                    <a:moveTo>
                      <a:pt x="2029" y="1"/>
                    </a:moveTo>
                    <a:cubicBezTo>
                      <a:pt x="1918" y="1"/>
                      <a:pt x="1811" y="15"/>
                      <a:pt x="1707" y="46"/>
                    </a:cubicBezTo>
                    <a:cubicBezTo>
                      <a:pt x="1" y="534"/>
                      <a:pt x="1268" y="2630"/>
                      <a:pt x="2000" y="3361"/>
                    </a:cubicBezTo>
                    <a:cubicBezTo>
                      <a:pt x="3803" y="5214"/>
                      <a:pt x="6387" y="6140"/>
                      <a:pt x="8484" y="7652"/>
                    </a:cubicBezTo>
                    <a:cubicBezTo>
                      <a:pt x="8564" y="7714"/>
                      <a:pt x="8643" y="7740"/>
                      <a:pt x="8718" y="7740"/>
                    </a:cubicBezTo>
                    <a:cubicBezTo>
                      <a:pt x="9053" y="7740"/>
                      <a:pt x="9282" y="7200"/>
                      <a:pt x="8923" y="6920"/>
                    </a:cubicBezTo>
                    <a:lnTo>
                      <a:pt x="8825" y="6823"/>
                    </a:lnTo>
                    <a:cubicBezTo>
                      <a:pt x="8923" y="6628"/>
                      <a:pt x="8874" y="6335"/>
                      <a:pt x="8679" y="6238"/>
                    </a:cubicBezTo>
                    <a:cubicBezTo>
                      <a:pt x="8581" y="6140"/>
                      <a:pt x="7996" y="5409"/>
                      <a:pt x="7801" y="5117"/>
                    </a:cubicBezTo>
                    <a:cubicBezTo>
                      <a:pt x="7119" y="4336"/>
                      <a:pt x="6387" y="3508"/>
                      <a:pt x="5656" y="2679"/>
                    </a:cubicBezTo>
                    <a:cubicBezTo>
                      <a:pt x="4983" y="1960"/>
                      <a:pt x="3316" y="1"/>
                      <a:pt x="2029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3" name="Google Shape;1653;p53"/>
              <p:cNvSpPr/>
              <p:nvPr/>
            </p:nvSpPr>
            <p:spPr>
              <a:xfrm>
                <a:off x="6102337" y="3049033"/>
                <a:ext cx="132946" cy="148002"/>
              </a:xfrm>
              <a:custGeom>
                <a:avLst/>
                <a:gdLst/>
                <a:ahLst/>
                <a:cxnLst/>
                <a:rect l="l" t="t" r="r" b="b"/>
                <a:pathLst>
                  <a:path w="7117" h="7923" extrusionOk="0">
                    <a:moveTo>
                      <a:pt x="5152" y="1"/>
                    </a:moveTo>
                    <a:cubicBezTo>
                      <a:pt x="4033" y="1"/>
                      <a:pt x="2877" y="1895"/>
                      <a:pt x="2436" y="2556"/>
                    </a:cubicBezTo>
                    <a:cubicBezTo>
                      <a:pt x="1510" y="3970"/>
                      <a:pt x="730" y="5481"/>
                      <a:pt x="47" y="6993"/>
                    </a:cubicBezTo>
                    <a:cubicBezTo>
                      <a:pt x="1" y="7502"/>
                      <a:pt x="394" y="7923"/>
                      <a:pt x="892" y="7923"/>
                    </a:cubicBezTo>
                    <a:cubicBezTo>
                      <a:pt x="919" y="7923"/>
                      <a:pt x="946" y="7921"/>
                      <a:pt x="974" y="7919"/>
                    </a:cubicBezTo>
                    <a:cubicBezTo>
                      <a:pt x="2534" y="6505"/>
                      <a:pt x="4386" y="5384"/>
                      <a:pt x="5703" y="3629"/>
                    </a:cubicBezTo>
                    <a:cubicBezTo>
                      <a:pt x="6434" y="2653"/>
                      <a:pt x="7117" y="752"/>
                      <a:pt x="5508" y="69"/>
                    </a:cubicBezTo>
                    <a:cubicBezTo>
                      <a:pt x="5390" y="22"/>
                      <a:pt x="5271" y="1"/>
                      <a:pt x="5152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4" name="Google Shape;1654;p53"/>
              <p:cNvSpPr/>
              <p:nvPr/>
            </p:nvSpPr>
            <p:spPr>
              <a:xfrm>
                <a:off x="6007723" y="2902638"/>
                <a:ext cx="110081" cy="137709"/>
              </a:xfrm>
              <a:custGeom>
                <a:avLst/>
                <a:gdLst/>
                <a:ahLst/>
                <a:cxnLst/>
                <a:rect l="l" t="t" r="r" b="b"/>
                <a:pathLst>
                  <a:path w="5893" h="7372" extrusionOk="0">
                    <a:moveTo>
                      <a:pt x="1301" y="0"/>
                    </a:moveTo>
                    <a:cubicBezTo>
                      <a:pt x="0" y="0"/>
                      <a:pt x="103" y="1795"/>
                      <a:pt x="432" y="2641"/>
                    </a:cubicBezTo>
                    <a:cubicBezTo>
                      <a:pt x="1260" y="4591"/>
                      <a:pt x="3454" y="5761"/>
                      <a:pt x="4820" y="7224"/>
                    </a:cubicBezTo>
                    <a:cubicBezTo>
                      <a:pt x="4912" y="7328"/>
                      <a:pt x="5019" y="7372"/>
                      <a:pt x="5122" y="7372"/>
                    </a:cubicBezTo>
                    <a:cubicBezTo>
                      <a:pt x="5453" y="7372"/>
                      <a:pt x="5751" y="6924"/>
                      <a:pt x="5453" y="6590"/>
                    </a:cubicBezTo>
                    <a:lnTo>
                      <a:pt x="5210" y="6346"/>
                    </a:lnTo>
                    <a:lnTo>
                      <a:pt x="5307" y="6297"/>
                    </a:lnTo>
                    <a:cubicBezTo>
                      <a:pt x="5892" y="5371"/>
                      <a:pt x="4868" y="3713"/>
                      <a:pt x="4430" y="2933"/>
                    </a:cubicBezTo>
                    <a:cubicBezTo>
                      <a:pt x="3796" y="1909"/>
                      <a:pt x="2772" y="154"/>
                      <a:pt x="1456" y="8"/>
                    </a:cubicBezTo>
                    <a:cubicBezTo>
                      <a:pt x="1402" y="3"/>
                      <a:pt x="1350" y="0"/>
                      <a:pt x="1301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5" name="Google Shape;1655;p53"/>
              <p:cNvSpPr/>
              <p:nvPr/>
            </p:nvSpPr>
            <p:spPr>
              <a:xfrm>
                <a:off x="6163309" y="3264301"/>
                <a:ext cx="64409" cy="164795"/>
              </a:xfrm>
              <a:custGeom>
                <a:avLst/>
                <a:gdLst/>
                <a:ahLst/>
                <a:cxnLst/>
                <a:rect l="l" t="t" r="r" b="b"/>
                <a:pathLst>
                  <a:path w="3448" h="8822" extrusionOk="0">
                    <a:moveTo>
                      <a:pt x="1711" y="1"/>
                    </a:moveTo>
                    <a:cubicBezTo>
                      <a:pt x="1694" y="1"/>
                      <a:pt x="1676" y="1"/>
                      <a:pt x="1659" y="3"/>
                    </a:cubicBezTo>
                    <a:cubicBezTo>
                      <a:pt x="537" y="100"/>
                      <a:pt x="196" y="1612"/>
                      <a:pt x="147" y="2538"/>
                    </a:cubicBezTo>
                    <a:cubicBezTo>
                      <a:pt x="1" y="4586"/>
                      <a:pt x="1171" y="6585"/>
                      <a:pt x="1659" y="8486"/>
                    </a:cubicBezTo>
                    <a:cubicBezTo>
                      <a:pt x="1717" y="8720"/>
                      <a:pt x="1893" y="8822"/>
                      <a:pt x="2073" y="8822"/>
                    </a:cubicBezTo>
                    <a:cubicBezTo>
                      <a:pt x="2343" y="8822"/>
                      <a:pt x="2624" y="8594"/>
                      <a:pt x="2536" y="8242"/>
                    </a:cubicBezTo>
                    <a:cubicBezTo>
                      <a:pt x="2536" y="8242"/>
                      <a:pt x="2536" y="8242"/>
                      <a:pt x="2536" y="8194"/>
                    </a:cubicBezTo>
                    <a:cubicBezTo>
                      <a:pt x="2585" y="8145"/>
                      <a:pt x="2634" y="7999"/>
                      <a:pt x="2683" y="7901"/>
                    </a:cubicBezTo>
                    <a:cubicBezTo>
                      <a:pt x="2683" y="7274"/>
                      <a:pt x="3447" y="1"/>
                      <a:pt x="1711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6" name="Google Shape;1656;p53"/>
              <p:cNvSpPr/>
              <p:nvPr/>
            </p:nvSpPr>
            <p:spPr>
              <a:xfrm>
                <a:off x="6176889" y="3436568"/>
                <a:ext cx="143089" cy="69508"/>
              </a:xfrm>
              <a:custGeom>
                <a:avLst/>
                <a:gdLst/>
                <a:ahLst/>
                <a:cxnLst/>
                <a:rect l="l" t="t" r="r" b="b"/>
                <a:pathLst>
                  <a:path w="7660" h="3721" extrusionOk="0">
                    <a:moveTo>
                      <a:pt x="5035" y="1"/>
                    </a:moveTo>
                    <a:cubicBezTo>
                      <a:pt x="3524" y="1"/>
                      <a:pt x="1159" y="2197"/>
                      <a:pt x="444" y="2872"/>
                    </a:cubicBezTo>
                    <a:cubicBezTo>
                      <a:pt x="444" y="2872"/>
                      <a:pt x="444" y="2921"/>
                      <a:pt x="444" y="2921"/>
                    </a:cubicBezTo>
                    <a:cubicBezTo>
                      <a:pt x="0" y="3098"/>
                      <a:pt x="243" y="3720"/>
                      <a:pt x="658" y="3720"/>
                    </a:cubicBezTo>
                    <a:cubicBezTo>
                      <a:pt x="699" y="3720"/>
                      <a:pt x="742" y="3714"/>
                      <a:pt x="785" y="3701"/>
                    </a:cubicBezTo>
                    <a:cubicBezTo>
                      <a:pt x="1761" y="3506"/>
                      <a:pt x="7660" y="2531"/>
                      <a:pt x="5905" y="386"/>
                    </a:cubicBezTo>
                    <a:cubicBezTo>
                      <a:pt x="5679" y="115"/>
                      <a:pt x="5379" y="1"/>
                      <a:pt x="5035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35" name="Google Shape;1635;p53"/>
            <p:cNvSpPr/>
            <p:nvPr/>
          </p:nvSpPr>
          <p:spPr>
            <a:xfrm>
              <a:off x="6603150" y="1820300"/>
              <a:ext cx="334800" cy="334800"/>
            </a:xfrm>
            <a:prstGeom prst="ellipse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5" name="Google Shape;1625;p53"/>
            <p:cNvSpPr/>
            <p:nvPr/>
          </p:nvSpPr>
          <p:spPr>
            <a:xfrm>
              <a:off x="6390150" y="3060163"/>
              <a:ext cx="334800" cy="334800"/>
            </a:xfrm>
            <a:prstGeom prst="ellipse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" name="Google Shape;2394;p34">
            <a:extLst>
              <a:ext uri="{FF2B5EF4-FFF2-40B4-BE49-F238E27FC236}">
                <a16:creationId xmlns:a16="http://schemas.microsoft.com/office/drawing/2014/main" id="{2AC23DBB-7ACB-45AD-ADED-D03005410B23}"/>
              </a:ext>
            </a:extLst>
          </p:cNvPr>
          <p:cNvSpPr txBox="1">
            <a:spLocks/>
          </p:cNvSpPr>
          <p:nvPr/>
        </p:nvSpPr>
        <p:spPr>
          <a:xfrm>
            <a:off x="673174" y="279020"/>
            <a:ext cx="7603958" cy="158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GB" sz="3600" dirty="0">
                <a:latin typeface="Letters for Learners" pitchFamily="2" charset="0"/>
              </a:rPr>
              <a:t>As a church school we hope to instil these values within our pupils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009470-0D04-4803-BAE7-F4ADD9C7ED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718" y="1623394"/>
            <a:ext cx="5931922" cy="305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356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35"/>
          <p:cNvSpPr/>
          <p:nvPr/>
        </p:nvSpPr>
        <p:spPr>
          <a:xfrm flipH="1">
            <a:off x="3948656" y="527563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4FF344-04D7-4554-A400-4A73CFD51BEC}"/>
              </a:ext>
            </a:extLst>
          </p:cNvPr>
          <p:cNvGrpSpPr/>
          <p:nvPr/>
        </p:nvGrpSpPr>
        <p:grpSpPr>
          <a:xfrm>
            <a:off x="7481621" y="282271"/>
            <a:ext cx="1074316" cy="929821"/>
            <a:chOff x="7456073" y="78992"/>
            <a:chExt cx="1350000" cy="1296550"/>
          </a:xfrm>
        </p:grpSpPr>
        <p:sp>
          <p:nvSpPr>
            <p:cNvPr id="221" name="Google Shape;1731;p57">
              <a:extLst>
                <a:ext uri="{FF2B5EF4-FFF2-40B4-BE49-F238E27FC236}">
                  <a16:creationId xmlns:a16="http://schemas.microsoft.com/office/drawing/2014/main" id="{64199971-99D9-4C1F-97D4-60D48AC36859}"/>
                </a:ext>
              </a:extLst>
            </p:cNvPr>
            <p:cNvSpPr/>
            <p:nvPr/>
          </p:nvSpPr>
          <p:spPr>
            <a:xfrm>
              <a:off x="7456073" y="78992"/>
              <a:ext cx="1350000" cy="1296550"/>
            </a:xfrm>
            <a:custGeom>
              <a:avLst/>
              <a:gdLst/>
              <a:ahLst/>
              <a:cxnLst/>
              <a:rect l="l" t="t" r="r" b="b"/>
              <a:pathLst>
                <a:path w="54000" h="51862" extrusionOk="0">
                  <a:moveTo>
                    <a:pt x="41511" y="1"/>
                  </a:moveTo>
                  <a:cubicBezTo>
                    <a:pt x="36532" y="1"/>
                    <a:pt x="31498" y="3110"/>
                    <a:pt x="29541" y="9812"/>
                  </a:cubicBezTo>
                  <a:cubicBezTo>
                    <a:pt x="29541" y="10074"/>
                    <a:pt x="29247" y="10336"/>
                    <a:pt x="29181" y="10892"/>
                  </a:cubicBezTo>
                  <a:cubicBezTo>
                    <a:pt x="23982" y="2455"/>
                    <a:pt x="17574" y="1769"/>
                    <a:pt x="12865" y="1442"/>
                  </a:cubicBezTo>
                  <a:cubicBezTo>
                    <a:pt x="12649" y="1433"/>
                    <a:pt x="12437" y="1428"/>
                    <a:pt x="12227" y="1428"/>
                  </a:cubicBezTo>
                  <a:cubicBezTo>
                    <a:pt x="2737" y="1428"/>
                    <a:pt x="0" y="10740"/>
                    <a:pt x="832" y="18706"/>
                  </a:cubicBezTo>
                  <a:cubicBezTo>
                    <a:pt x="2075" y="28810"/>
                    <a:pt x="22413" y="48854"/>
                    <a:pt x="25356" y="50718"/>
                  </a:cubicBezTo>
                  <a:cubicBezTo>
                    <a:pt x="26552" y="51515"/>
                    <a:pt x="27462" y="51862"/>
                    <a:pt x="28255" y="51862"/>
                  </a:cubicBezTo>
                  <a:cubicBezTo>
                    <a:pt x="29934" y="51862"/>
                    <a:pt x="31091" y="50310"/>
                    <a:pt x="33334" y="48200"/>
                  </a:cubicBezTo>
                  <a:cubicBezTo>
                    <a:pt x="42522" y="39633"/>
                    <a:pt x="53999" y="26521"/>
                    <a:pt x="53803" y="13409"/>
                  </a:cubicBezTo>
                  <a:cubicBezTo>
                    <a:pt x="53767" y="4777"/>
                    <a:pt x="47681" y="1"/>
                    <a:pt x="4151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22" name="Google Shape;1757;p57">
              <a:extLst>
                <a:ext uri="{FF2B5EF4-FFF2-40B4-BE49-F238E27FC236}">
                  <a16:creationId xmlns:a16="http://schemas.microsoft.com/office/drawing/2014/main" id="{86A21F77-C94A-4402-A6D9-D55D2959F3F0}"/>
                </a:ext>
              </a:extLst>
            </p:cNvPr>
            <p:cNvGrpSpPr/>
            <p:nvPr/>
          </p:nvGrpSpPr>
          <p:grpSpPr>
            <a:xfrm>
              <a:off x="7747619" y="376873"/>
              <a:ext cx="806287" cy="728630"/>
              <a:chOff x="2679436" y="3270400"/>
              <a:chExt cx="752625" cy="689795"/>
            </a:xfrm>
          </p:grpSpPr>
          <p:sp>
            <p:nvSpPr>
              <p:cNvPr id="223" name="Google Shape;1758;p57">
                <a:extLst>
                  <a:ext uri="{FF2B5EF4-FFF2-40B4-BE49-F238E27FC236}">
                    <a16:creationId xmlns:a16="http://schemas.microsoft.com/office/drawing/2014/main" id="{9E2F653B-E2A2-447C-BB52-6FF704A44A26}"/>
                  </a:ext>
                </a:extLst>
              </p:cNvPr>
              <p:cNvSpPr/>
              <p:nvPr/>
            </p:nvSpPr>
            <p:spPr>
              <a:xfrm>
                <a:off x="2722600" y="3270400"/>
                <a:ext cx="689490" cy="689691"/>
              </a:xfrm>
              <a:custGeom>
                <a:avLst/>
                <a:gdLst/>
                <a:ahLst/>
                <a:cxnLst/>
                <a:rect l="l" t="t" r="r" b="b"/>
                <a:pathLst>
                  <a:path w="109704" h="109736" extrusionOk="0">
                    <a:moveTo>
                      <a:pt x="54835" y="1"/>
                    </a:moveTo>
                    <a:cubicBezTo>
                      <a:pt x="24557" y="1"/>
                      <a:pt x="0" y="24557"/>
                      <a:pt x="0" y="54868"/>
                    </a:cubicBezTo>
                    <a:cubicBezTo>
                      <a:pt x="0" y="85147"/>
                      <a:pt x="24557" y="109736"/>
                      <a:pt x="54835" y="109736"/>
                    </a:cubicBezTo>
                    <a:cubicBezTo>
                      <a:pt x="85147" y="109736"/>
                      <a:pt x="109703" y="85147"/>
                      <a:pt x="109703" y="54868"/>
                    </a:cubicBezTo>
                    <a:cubicBezTo>
                      <a:pt x="109703" y="24557"/>
                      <a:pt x="85147" y="1"/>
                      <a:pt x="54835" y="1"/>
                    </a:cubicBezTo>
                    <a:close/>
                  </a:path>
                </a:pathLst>
              </a:custGeom>
              <a:solidFill>
                <a:srgbClr val="0070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" name="Google Shape;1759;p57">
                <a:extLst>
                  <a:ext uri="{FF2B5EF4-FFF2-40B4-BE49-F238E27FC236}">
                    <a16:creationId xmlns:a16="http://schemas.microsoft.com/office/drawing/2014/main" id="{8CE99D30-AB0C-4F39-8034-CD73BCA9862F}"/>
                  </a:ext>
                </a:extLst>
              </p:cNvPr>
              <p:cNvSpPr/>
              <p:nvPr/>
            </p:nvSpPr>
            <p:spPr>
              <a:xfrm>
                <a:off x="2679436" y="3344037"/>
                <a:ext cx="345260" cy="537562"/>
              </a:xfrm>
              <a:custGeom>
                <a:avLst/>
                <a:gdLst/>
                <a:ahLst/>
                <a:cxnLst/>
                <a:rect l="l" t="t" r="r" b="b"/>
                <a:pathLst>
                  <a:path w="54934" h="85531" extrusionOk="0">
                    <a:moveTo>
                      <a:pt x="32003" y="0"/>
                    </a:moveTo>
                    <a:cubicBezTo>
                      <a:pt x="30517" y="0"/>
                      <a:pt x="28923" y="146"/>
                      <a:pt x="27337" y="384"/>
                    </a:cubicBezTo>
                    <a:cubicBezTo>
                      <a:pt x="230" y="22194"/>
                      <a:pt x="1" y="63426"/>
                      <a:pt x="26879" y="85530"/>
                    </a:cubicBezTo>
                    <a:lnTo>
                      <a:pt x="26944" y="85497"/>
                    </a:lnTo>
                    <a:cubicBezTo>
                      <a:pt x="29789" y="83863"/>
                      <a:pt x="33811" y="81149"/>
                      <a:pt x="33516" y="77356"/>
                    </a:cubicBezTo>
                    <a:cubicBezTo>
                      <a:pt x="33222" y="72778"/>
                      <a:pt x="28481" y="70358"/>
                      <a:pt x="26061" y="67023"/>
                    </a:cubicBezTo>
                    <a:cubicBezTo>
                      <a:pt x="22955" y="62740"/>
                      <a:pt x="27140" y="57900"/>
                      <a:pt x="30835" y="55677"/>
                    </a:cubicBezTo>
                    <a:cubicBezTo>
                      <a:pt x="34236" y="53617"/>
                      <a:pt x="38192" y="53192"/>
                      <a:pt x="42051" y="52505"/>
                    </a:cubicBezTo>
                    <a:cubicBezTo>
                      <a:pt x="45876" y="51786"/>
                      <a:pt x="50258" y="50707"/>
                      <a:pt x="51991" y="46685"/>
                    </a:cubicBezTo>
                    <a:cubicBezTo>
                      <a:pt x="54934" y="39753"/>
                      <a:pt x="40677" y="39360"/>
                      <a:pt x="37146" y="37268"/>
                    </a:cubicBezTo>
                    <a:cubicBezTo>
                      <a:pt x="35511" y="36287"/>
                      <a:pt x="34465" y="34684"/>
                      <a:pt x="35348" y="32788"/>
                    </a:cubicBezTo>
                    <a:cubicBezTo>
                      <a:pt x="36034" y="31317"/>
                      <a:pt x="37800" y="30336"/>
                      <a:pt x="39141" y="29551"/>
                    </a:cubicBezTo>
                    <a:cubicBezTo>
                      <a:pt x="42868" y="27491"/>
                      <a:pt x="47544" y="26085"/>
                      <a:pt x="50618" y="23044"/>
                    </a:cubicBezTo>
                    <a:cubicBezTo>
                      <a:pt x="51174" y="22521"/>
                      <a:pt x="51468" y="22194"/>
                      <a:pt x="51599" y="21605"/>
                    </a:cubicBezTo>
                    <a:lnTo>
                      <a:pt x="51599" y="21605"/>
                    </a:lnTo>
                    <a:cubicBezTo>
                      <a:pt x="51595" y="21618"/>
                      <a:pt x="51592" y="21624"/>
                      <a:pt x="51590" y="21624"/>
                    </a:cubicBezTo>
                    <a:cubicBezTo>
                      <a:pt x="51566" y="21624"/>
                      <a:pt x="51566" y="21144"/>
                      <a:pt x="51566" y="21115"/>
                    </a:cubicBezTo>
                    <a:cubicBezTo>
                      <a:pt x="51501" y="20788"/>
                      <a:pt x="51402" y="20428"/>
                      <a:pt x="51239" y="20134"/>
                    </a:cubicBezTo>
                    <a:cubicBezTo>
                      <a:pt x="50945" y="19578"/>
                      <a:pt x="50487" y="19087"/>
                      <a:pt x="49931" y="18760"/>
                    </a:cubicBezTo>
                    <a:cubicBezTo>
                      <a:pt x="47282" y="17191"/>
                      <a:pt x="44111" y="17387"/>
                      <a:pt x="41168" y="16602"/>
                    </a:cubicBezTo>
                    <a:cubicBezTo>
                      <a:pt x="39369" y="16079"/>
                      <a:pt x="34857" y="15000"/>
                      <a:pt x="36034" y="12090"/>
                    </a:cubicBezTo>
                    <a:cubicBezTo>
                      <a:pt x="36394" y="11109"/>
                      <a:pt x="37048" y="10422"/>
                      <a:pt x="37636" y="9572"/>
                    </a:cubicBezTo>
                    <a:cubicBezTo>
                      <a:pt x="38389" y="8460"/>
                      <a:pt x="38944" y="7218"/>
                      <a:pt x="39239" y="5877"/>
                    </a:cubicBezTo>
                    <a:cubicBezTo>
                      <a:pt x="40229" y="1420"/>
                      <a:pt x="36643" y="0"/>
                      <a:pt x="3200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1760;p57">
                <a:extLst>
                  <a:ext uri="{FF2B5EF4-FFF2-40B4-BE49-F238E27FC236}">
                    <a16:creationId xmlns:a16="http://schemas.microsoft.com/office/drawing/2014/main" id="{CE439C49-0257-4043-98C7-EB60A9F15FAE}"/>
                  </a:ext>
                </a:extLst>
              </p:cNvPr>
              <p:cNvSpPr/>
              <p:nvPr/>
            </p:nvSpPr>
            <p:spPr>
              <a:xfrm>
                <a:off x="3091326" y="3293626"/>
                <a:ext cx="340735" cy="423301"/>
              </a:xfrm>
              <a:custGeom>
                <a:avLst/>
                <a:gdLst/>
                <a:ahLst/>
                <a:cxnLst/>
                <a:rect l="l" t="t" r="r" b="b"/>
                <a:pathLst>
                  <a:path w="54214" h="67351" extrusionOk="0">
                    <a:moveTo>
                      <a:pt x="15891" y="1"/>
                    </a:moveTo>
                    <a:cubicBezTo>
                      <a:pt x="13243" y="328"/>
                      <a:pt x="10660" y="1635"/>
                      <a:pt x="8502" y="3042"/>
                    </a:cubicBezTo>
                    <a:cubicBezTo>
                      <a:pt x="5461" y="5003"/>
                      <a:pt x="1962" y="7881"/>
                      <a:pt x="818" y="11478"/>
                    </a:cubicBezTo>
                    <a:cubicBezTo>
                      <a:pt x="0" y="14028"/>
                      <a:pt x="621" y="15957"/>
                      <a:pt x="2943" y="17265"/>
                    </a:cubicBezTo>
                    <a:cubicBezTo>
                      <a:pt x="5264" y="18573"/>
                      <a:pt x="7848" y="19194"/>
                      <a:pt x="10300" y="20175"/>
                    </a:cubicBezTo>
                    <a:cubicBezTo>
                      <a:pt x="12295" y="20927"/>
                      <a:pt x="14518" y="21876"/>
                      <a:pt x="15728" y="23739"/>
                    </a:cubicBezTo>
                    <a:cubicBezTo>
                      <a:pt x="17069" y="25799"/>
                      <a:pt x="16545" y="28285"/>
                      <a:pt x="15401" y="30279"/>
                    </a:cubicBezTo>
                    <a:cubicBezTo>
                      <a:pt x="13701" y="33222"/>
                      <a:pt x="11248" y="35086"/>
                      <a:pt x="8829" y="37375"/>
                    </a:cubicBezTo>
                    <a:cubicBezTo>
                      <a:pt x="7717" y="38454"/>
                      <a:pt x="6376" y="39696"/>
                      <a:pt x="6115" y="41298"/>
                    </a:cubicBezTo>
                    <a:cubicBezTo>
                      <a:pt x="5886" y="42639"/>
                      <a:pt x="6638" y="44634"/>
                      <a:pt x="7880" y="45288"/>
                    </a:cubicBezTo>
                    <a:cubicBezTo>
                      <a:pt x="8550" y="45642"/>
                      <a:pt x="9288" y="45782"/>
                      <a:pt x="10062" y="45782"/>
                    </a:cubicBezTo>
                    <a:cubicBezTo>
                      <a:pt x="12498" y="45782"/>
                      <a:pt x="15286" y="44394"/>
                      <a:pt x="17396" y="43947"/>
                    </a:cubicBezTo>
                    <a:cubicBezTo>
                      <a:pt x="18295" y="43754"/>
                      <a:pt x="19275" y="43627"/>
                      <a:pt x="20258" y="43627"/>
                    </a:cubicBezTo>
                    <a:cubicBezTo>
                      <a:pt x="21778" y="43627"/>
                      <a:pt x="23306" y="43931"/>
                      <a:pt x="24556" y="44764"/>
                    </a:cubicBezTo>
                    <a:cubicBezTo>
                      <a:pt x="27990" y="47021"/>
                      <a:pt x="27172" y="51206"/>
                      <a:pt x="25995" y="54509"/>
                    </a:cubicBezTo>
                    <a:cubicBezTo>
                      <a:pt x="24851" y="57811"/>
                      <a:pt x="22529" y="61768"/>
                      <a:pt x="22660" y="65070"/>
                    </a:cubicBezTo>
                    <a:cubicBezTo>
                      <a:pt x="22660" y="65332"/>
                      <a:pt x="22693" y="65626"/>
                      <a:pt x="22823" y="65887"/>
                    </a:cubicBezTo>
                    <a:cubicBezTo>
                      <a:pt x="22823" y="65883"/>
                      <a:pt x="22825" y="65881"/>
                      <a:pt x="22827" y="65881"/>
                    </a:cubicBezTo>
                    <a:cubicBezTo>
                      <a:pt x="22855" y="65881"/>
                      <a:pt x="23050" y="66204"/>
                      <a:pt x="23017" y="66204"/>
                    </a:cubicBezTo>
                    <a:cubicBezTo>
                      <a:pt x="23012" y="66204"/>
                      <a:pt x="23002" y="66197"/>
                      <a:pt x="22987" y="66182"/>
                    </a:cubicBezTo>
                    <a:lnTo>
                      <a:pt x="22987" y="66182"/>
                    </a:lnTo>
                    <a:cubicBezTo>
                      <a:pt x="23379" y="66640"/>
                      <a:pt x="23935" y="66934"/>
                      <a:pt x="24491" y="66999"/>
                    </a:cubicBezTo>
                    <a:cubicBezTo>
                      <a:pt x="25449" y="67224"/>
                      <a:pt x="26587" y="67350"/>
                      <a:pt x="27758" y="67350"/>
                    </a:cubicBezTo>
                    <a:cubicBezTo>
                      <a:pt x="29823" y="67350"/>
                      <a:pt x="31990" y="66957"/>
                      <a:pt x="33450" y="66018"/>
                    </a:cubicBezTo>
                    <a:cubicBezTo>
                      <a:pt x="36295" y="64187"/>
                      <a:pt x="38094" y="61179"/>
                      <a:pt x="41331" y="59838"/>
                    </a:cubicBezTo>
                    <a:cubicBezTo>
                      <a:pt x="42958" y="59166"/>
                      <a:pt x="44743" y="58911"/>
                      <a:pt x="46515" y="58911"/>
                    </a:cubicBezTo>
                    <a:cubicBezTo>
                      <a:pt x="47414" y="58911"/>
                      <a:pt x="48309" y="58976"/>
                      <a:pt x="49178" y="59086"/>
                    </a:cubicBezTo>
                    <a:cubicBezTo>
                      <a:pt x="49603" y="59119"/>
                      <a:pt x="50028" y="59184"/>
                      <a:pt x="50453" y="59282"/>
                    </a:cubicBezTo>
                    <a:cubicBezTo>
                      <a:pt x="54214" y="33876"/>
                      <a:pt x="39859" y="9254"/>
                      <a:pt x="1589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1761;p57">
                <a:extLst>
                  <a:ext uri="{FF2B5EF4-FFF2-40B4-BE49-F238E27FC236}">
                    <a16:creationId xmlns:a16="http://schemas.microsoft.com/office/drawing/2014/main" id="{18A8011C-F51A-4D68-85C8-1A27209D9DA1}"/>
                  </a:ext>
                </a:extLst>
              </p:cNvPr>
              <p:cNvSpPr/>
              <p:nvPr/>
            </p:nvSpPr>
            <p:spPr>
              <a:xfrm>
                <a:off x="2973550" y="3693340"/>
                <a:ext cx="344852" cy="266855"/>
              </a:xfrm>
              <a:custGeom>
                <a:avLst/>
                <a:gdLst/>
                <a:ahLst/>
                <a:cxnLst/>
                <a:rect l="l" t="t" r="r" b="b"/>
                <a:pathLst>
                  <a:path w="54869" h="42459" extrusionOk="0">
                    <a:moveTo>
                      <a:pt x="24005" y="0"/>
                    </a:moveTo>
                    <a:cubicBezTo>
                      <a:pt x="23663" y="0"/>
                      <a:pt x="23320" y="165"/>
                      <a:pt x="22988" y="563"/>
                    </a:cubicBezTo>
                    <a:cubicBezTo>
                      <a:pt x="20503" y="3539"/>
                      <a:pt x="21974" y="7757"/>
                      <a:pt x="21941" y="11190"/>
                    </a:cubicBezTo>
                    <a:cubicBezTo>
                      <a:pt x="21909" y="14624"/>
                      <a:pt x="20372" y="18253"/>
                      <a:pt x="16546" y="18842"/>
                    </a:cubicBezTo>
                    <a:cubicBezTo>
                      <a:pt x="16241" y="18886"/>
                      <a:pt x="15941" y="18906"/>
                      <a:pt x="15645" y="18906"/>
                    </a:cubicBezTo>
                    <a:cubicBezTo>
                      <a:pt x="12421" y="18906"/>
                      <a:pt x="9721" y="16456"/>
                      <a:pt x="6966" y="15049"/>
                    </a:cubicBezTo>
                    <a:cubicBezTo>
                      <a:pt x="6019" y="14575"/>
                      <a:pt x="5082" y="14305"/>
                      <a:pt x="4133" y="14305"/>
                    </a:cubicBezTo>
                    <a:cubicBezTo>
                      <a:pt x="3377" y="14305"/>
                      <a:pt x="2614" y="14476"/>
                      <a:pt x="1832" y="14853"/>
                    </a:cubicBezTo>
                    <a:cubicBezTo>
                      <a:pt x="851" y="15343"/>
                      <a:pt x="1" y="15899"/>
                      <a:pt x="66" y="17076"/>
                    </a:cubicBezTo>
                    <a:cubicBezTo>
                      <a:pt x="197" y="19692"/>
                      <a:pt x="2257" y="22144"/>
                      <a:pt x="3565" y="24270"/>
                    </a:cubicBezTo>
                    <a:cubicBezTo>
                      <a:pt x="5462" y="27245"/>
                      <a:pt x="6606" y="30613"/>
                      <a:pt x="6181" y="34177"/>
                    </a:cubicBezTo>
                    <a:cubicBezTo>
                      <a:pt x="5887" y="36695"/>
                      <a:pt x="5102" y="39115"/>
                      <a:pt x="3827" y="41338"/>
                    </a:cubicBezTo>
                    <a:cubicBezTo>
                      <a:pt x="7498" y="42090"/>
                      <a:pt x="11194" y="42458"/>
                      <a:pt x="14864" y="42458"/>
                    </a:cubicBezTo>
                    <a:cubicBezTo>
                      <a:pt x="29854" y="42458"/>
                      <a:pt x="44387" y="36317"/>
                      <a:pt x="54869" y="25153"/>
                    </a:cubicBezTo>
                    <a:cubicBezTo>
                      <a:pt x="54705" y="23223"/>
                      <a:pt x="53888" y="21392"/>
                      <a:pt x="52547" y="19986"/>
                    </a:cubicBezTo>
                    <a:cubicBezTo>
                      <a:pt x="50988" y="18236"/>
                      <a:pt x="49324" y="17470"/>
                      <a:pt x="47348" y="17470"/>
                    </a:cubicBezTo>
                    <a:cubicBezTo>
                      <a:pt x="46629" y="17470"/>
                      <a:pt x="45870" y="17571"/>
                      <a:pt x="45059" y="17763"/>
                    </a:cubicBezTo>
                    <a:cubicBezTo>
                      <a:pt x="42443" y="18384"/>
                      <a:pt x="39860" y="19332"/>
                      <a:pt x="37146" y="19332"/>
                    </a:cubicBezTo>
                    <a:cubicBezTo>
                      <a:pt x="37080" y="19333"/>
                      <a:pt x="37014" y="19334"/>
                      <a:pt x="36948" y="19334"/>
                    </a:cubicBezTo>
                    <a:cubicBezTo>
                      <a:pt x="34466" y="19334"/>
                      <a:pt x="32035" y="18724"/>
                      <a:pt x="30410" y="16749"/>
                    </a:cubicBezTo>
                    <a:cubicBezTo>
                      <a:pt x="28972" y="15016"/>
                      <a:pt x="28514" y="12793"/>
                      <a:pt x="28220" y="10667"/>
                    </a:cubicBezTo>
                    <a:cubicBezTo>
                      <a:pt x="27893" y="8313"/>
                      <a:pt x="27860" y="5795"/>
                      <a:pt x="27010" y="3539"/>
                    </a:cubicBezTo>
                    <a:cubicBezTo>
                      <a:pt x="26645" y="2549"/>
                      <a:pt x="25345" y="0"/>
                      <a:pt x="240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" name="Title 5">
            <a:extLst>
              <a:ext uri="{FF2B5EF4-FFF2-40B4-BE49-F238E27FC236}">
                <a16:creationId xmlns:a16="http://schemas.microsoft.com/office/drawing/2014/main" id="{FBA74978-0625-43F4-B4A2-1B82B69F1913}"/>
              </a:ext>
            </a:extLst>
          </p:cNvPr>
          <p:cNvSpPr txBox="1">
            <a:spLocks/>
          </p:cNvSpPr>
          <p:nvPr/>
        </p:nvSpPr>
        <p:spPr>
          <a:xfrm>
            <a:off x="659446" y="321723"/>
            <a:ext cx="7650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9pPr>
          </a:lstStyle>
          <a:p>
            <a:r>
              <a:rPr lang="en-GB" sz="4400" dirty="0">
                <a:solidFill>
                  <a:srgbClr val="000000"/>
                </a:solidFill>
                <a:latin typeface="Letters for Learners" pitchFamily="2" charset="0"/>
              </a:rPr>
              <a:t>Research Findings</a:t>
            </a: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85A77435-A8D0-48FF-B3F9-F117DE89036F}"/>
              </a:ext>
            </a:extLst>
          </p:cNvPr>
          <p:cNvSpPr txBox="1">
            <a:spLocks/>
          </p:cNvSpPr>
          <p:nvPr/>
        </p:nvSpPr>
        <p:spPr>
          <a:xfrm>
            <a:off x="337927" y="1212092"/>
            <a:ext cx="8963526" cy="302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9pPr>
          </a:lstStyle>
          <a:p>
            <a:pPr>
              <a:buClr>
                <a:srgbClr val="473834"/>
              </a:buClr>
            </a:pPr>
            <a:r>
              <a:rPr lang="en-GB" sz="2400" dirty="0">
                <a:solidFill>
                  <a:srgbClr val="473834"/>
                </a:solidFill>
                <a:latin typeface="Letters for Learners" pitchFamily="2" charset="0"/>
              </a:rPr>
              <a:t>What activities have children participated in at school at least once in the past year?</a:t>
            </a: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3198E0D3-1C42-4B04-AB77-185A5815F1E3}"/>
              </a:ext>
            </a:extLst>
          </p:cNvPr>
          <p:cNvSpPr txBox="1">
            <a:spLocks/>
          </p:cNvSpPr>
          <p:nvPr/>
        </p:nvSpPr>
        <p:spPr>
          <a:xfrm>
            <a:off x="-97295" y="1999050"/>
            <a:ext cx="32154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9pPr>
          </a:lstStyle>
          <a:p>
            <a:pPr algn="r">
              <a:lnSpc>
                <a:spcPct val="150000"/>
              </a:lnSpc>
              <a:buClr>
                <a:srgbClr val="473834"/>
              </a:buClr>
            </a:pPr>
            <a:r>
              <a:rPr lang="en-GB" sz="1800" dirty="0">
                <a:solidFill>
                  <a:srgbClr val="473834"/>
                </a:solidFill>
                <a:latin typeface="Letters for Learners" pitchFamily="2" charset="0"/>
              </a:rPr>
              <a:t>Protest/Campaigns</a:t>
            </a:r>
          </a:p>
          <a:p>
            <a:pPr algn="r">
              <a:lnSpc>
                <a:spcPct val="150000"/>
              </a:lnSpc>
              <a:buClr>
                <a:srgbClr val="473834"/>
              </a:buClr>
            </a:pPr>
            <a:r>
              <a:rPr lang="en-GB" sz="1800" dirty="0">
                <a:solidFill>
                  <a:srgbClr val="473834"/>
                </a:solidFill>
                <a:latin typeface="Letters for Learners" pitchFamily="2" charset="0"/>
              </a:rPr>
              <a:t>Campaigning a school issue</a:t>
            </a:r>
          </a:p>
          <a:p>
            <a:pPr algn="r">
              <a:lnSpc>
                <a:spcPct val="150000"/>
              </a:lnSpc>
              <a:buClr>
                <a:srgbClr val="473834"/>
              </a:buClr>
            </a:pPr>
            <a:r>
              <a:rPr lang="en-GB" sz="1800" dirty="0">
                <a:solidFill>
                  <a:srgbClr val="473834"/>
                </a:solidFill>
                <a:latin typeface="Letters for Learners" pitchFamily="2" charset="0"/>
              </a:rPr>
              <a:t>Community projects/social action</a:t>
            </a:r>
          </a:p>
          <a:p>
            <a:pPr algn="r">
              <a:lnSpc>
                <a:spcPct val="150000"/>
              </a:lnSpc>
              <a:buClr>
                <a:srgbClr val="473834"/>
              </a:buClr>
            </a:pPr>
            <a:r>
              <a:rPr lang="en-GB" sz="1800" dirty="0">
                <a:solidFill>
                  <a:srgbClr val="473834"/>
                </a:solidFill>
                <a:latin typeface="Letters for Learners" pitchFamily="2" charset="0"/>
              </a:rPr>
              <a:t>Fundraising for local charities</a:t>
            </a:r>
          </a:p>
          <a:p>
            <a:pPr algn="r">
              <a:lnSpc>
                <a:spcPct val="150000"/>
              </a:lnSpc>
              <a:buClr>
                <a:srgbClr val="473834"/>
              </a:buClr>
            </a:pPr>
            <a:r>
              <a:rPr lang="en-GB" sz="1800" dirty="0">
                <a:solidFill>
                  <a:srgbClr val="473834"/>
                </a:solidFill>
                <a:latin typeface="Letters for Learners" pitchFamily="2" charset="0"/>
              </a:rPr>
              <a:t>National fundraising campaigns</a:t>
            </a:r>
          </a:p>
          <a:p>
            <a:pPr algn="r">
              <a:lnSpc>
                <a:spcPct val="150000"/>
              </a:lnSpc>
              <a:buClr>
                <a:srgbClr val="473834"/>
              </a:buClr>
            </a:pPr>
            <a:r>
              <a:rPr lang="en-GB" sz="1800" dirty="0">
                <a:solidFill>
                  <a:srgbClr val="473834"/>
                </a:solidFill>
                <a:latin typeface="Letters for Learners" pitchFamily="2" charset="0"/>
              </a:rPr>
              <a:t>Fundraising for school funds.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4B5F719-5098-4076-9EAE-A4198017C504}"/>
              </a:ext>
            </a:extLst>
          </p:cNvPr>
          <p:cNvSpPr/>
          <p:nvPr/>
        </p:nvSpPr>
        <p:spPr>
          <a:xfrm>
            <a:off x="3176337" y="4211053"/>
            <a:ext cx="5354052" cy="302133"/>
          </a:xfrm>
          <a:prstGeom prst="rect">
            <a:avLst/>
          </a:prstGeom>
          <a:solidFill>
            <a:srgbClr val="3DCF96"/>
          </a:solidFill>
          <a:ln w="25400" cap="flat" cmpd="sng" algn="ctr">
            <a:solidFill>
              <a:srgbClr val="3DCF9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473834"/>
                </a:solidFill>
                <a:effectLst/>
                <a:uLnTx/>
                <a:uFillTx/>
                <a:latin typeface="Letters for Learners" pitchFamily="2" charset="0"/>
                <a:ea typeface="+mn-ea"/>
                <a:cs typeface="+mn-cs"/>
              </a:rPr>
              <a:t>67%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E537A4B-DF02-4F58-86E8-A06426EB480F}"/>
              </a:ext>
            </a:extLst>
          </p:cNvPr>
          <p:cNvSpPr/>
          <p:nvPr/>
        </p:nvSpPr>
        <p:spPr>
          <a:xfrm>
            <a:off x="3243031" y="3828469"/>
            <a:ext cx="5220663" cy="302133"/>
          </a:xfrm>
          <a:prstGeom prst="rect">
            <a:avLst/>
          </a:prstGeom>
          <a:solidFill>
            <a:srgbClr val="3DCF96"/>
          </a:solidFill>
          <a:ln w="25400" cap="flat" cmpd="sng" algn="ctr">
            <a:solidFill>
              <a:srgbClr val="3DCF9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473834"/>
                </a:solidFill>
                <a:effectLst/>
                <a:uLnTx/>
                <a:uFillTx/>
                <a:latin typeface="Letters for Learners" pitchFamily="2" charset="0"/>
                <a:ea typeface="+mn-ea"/>
                <a:cs typeface="+mn-cs"/>
              </a:rPr>
              <a:t>66%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73D624-DECE-4147-AEDA-8E039191AF6D}"/>
              </a:ext>
            </a:extLst>
          </p:cNvPr>
          <p:cNvSpPr/>
          <p:nvPr/>
        </p:nvSpPr>
        <p:spPr>
          <a:xfrm>
            <a:off x="3850104" y="3425950"/>
            <a:ext cx="4006516" cy="302133"/>
          </a:xfrm>
          <a:prstGeom prst="rect">
            <a:avLst/>
          </a:prstGeom>
          <a:solidFill>
            <a:srgbClr val="3DCF96"/>
          </a:solidFill>
          <a:ln w="25400" cap="flat" cmpd="sng" algn="ctr">
            <a:solidFill>
              <a:srgbClr val="3DCF9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473834"/>
                </a:solidFill>
                <a:effectLst/>
                <a:uLnTx/>
                <a:uFillTx/>
                <a:latin typeface="Letters for Learners" pitchFamily="2" charset="0"/>
                <a:ea typeface="+mn-ea"/>
                <a:cs typeface="+mn-cs"/>
              </a:rPr>
              <a:t>53%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5B2E6C-B85F-4FEC-85AB-D73271AEB395}"/>
              </a:ext>
            </a:extLst>
          </p:cNvPr>
          <p:cNvSpPr/>
          <p:nvPr/>
        </p:nvSpPr>
        <p:spPr>
          <a:xfrm>
            <a:off x="4162924" y="3028826"/>
            <a:ext cx="3380876" cy="302133"/>
          </a:xfrm>
          <a:prstGeom prst="rect">
            <a:avLst/>
          </a:prstGeom>
          <a:solidFill>
            <a:srgbClr val="3DCF96"/>
          </a:solidFill>
          <a:ln w="25400" cap="flat" cmpd="sng" algn="ctr">
            <a:solidFill>
              <a:srgbClr val="3DCF9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473834"/>
                </a:solidFill>
                <a:effectLst/>
                <a:uLnTx/>
                <a:uFillTx/>
                <a:latin typeface="Letters for Learners" pitchFamily="2" charset="0"/>
                <a:ea typeface="+mn-ea"/>
                <a:cs typeface="+mn-cs"/>
              </a:rPr>
              <a:t>44%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255A7B4-888C-496C-8789-A17CC1A86B26}"/>
              </a:ext>
            </a:extLst>
          </p:cNvPr>
          <p:cNvSpPr/>
          <p:nvPr/>
        </p:nvSpPr>
        <p:spPr>
          <a:xfrm>
            <a:off x="5077324" y="2643942"/>
            <a:ext cx="1552076" cy="302133"/>
          </a:xfrm>
          <a:prstGeom prst="rect">
            <a:avLst/>
          </a:prstGeom>
          <a:solidFill>
            <a:srgbClr val="3DCF96"/>
          </a:solidFill>
          <a:ln w="25400" cap="flat" cmpd="sng" algn="ctr">
            <a:solidFill>
              <a:srgbClr val="3DCF9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473834"/>
                </a:solidFill>
                <a:effectLst/>
                <a:uLnTx/>
                <a:uFillTx/>
                <a:latin typeface="Letters for Learners" pitchFamily="2" charset="0"/>
                <a:ea typeface="+mn-ea"/>
                <a:cs typeface="+mn-cs"/>
              </a:rPr>
              <a:t>16%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80D8788-6A51-41F3-BBFF-84AB06A27F90}"/>
              </a:ext>
            </a:extLst>
          </p:cNvPr>
          <p:cNvSpPr/>
          <p:nvPr/>
        </p:nvSpPr>
        <p:spPr>
          <a:xfrm>
            <a:off x="5676897" y="2253455"/>
            <a:ext cx="352929" cy="302133"/>
          </a:xfrm>
          <a:prstGeom prst="rect">
            <a:avLst/>
          </a:prstGeom>
          <a:solidFill>
            <a:srgbClr val="3DCF96"/>
          </a:solidFill>
          <a:ln w="25400" cap="flat" cmpd="sng" algn="ctr">
            <a:solidFill>
              <a:srgbClr val="3DCF9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473834"/>
                </a:solidFill>
                <a:effectLst/>
                <a:uLnTx/>
                <a:uFillTx/>
                <a:latin typeface="Letters for Learners" pitchFamily="2" charset="0"/>
                <a:ea typeface="+mn-ea"/>
                <a:cs typeface="+mn-cs"/>
              </a:rPr>
              <a:t>3%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962;p37">
            <a:extLst>
              <a:ext uri="{FF2B5EF4-FFF2-40B4-BE49-F238E27FC236}">
                <a16:creationId xmlns:a16="http://schemas.microsoft.com/office/drawing/2014/main" id="{DE68BE50-16E5-4F71-AF3E-FEBA98FCA41C}"/>
              </a:ext>
            </a:extLst>
          </p:cNvPr>
          <p:cNvSpPr/>
          <p:nvPr/>
        </p:nvSpPr>
        <p:spPr>
          <a:xfrm>
            <a:off x="330685" y="1151406"/>
            <a:ext cx="1694885" cy="1684391"/>
          </a:xfrm>
          <a:custGeom>
            <a:avLst/>
            <a:gdLst/>
            <a:ahLst/>
            <a:cxnLst/>
            <a:rect l="l" t="t" r="r" b="b"/>
            <a:pathLst>
              <a:path w="219602" h="97284" extrusionOk="0">
                <a:moveTo>
                  <a:pt x="133557" y="0"/>
                </a:moveTo>
                <a:cubicBezTo>
                  <a:pt x="93832" y="0"/>
                  <a:pt x="53818" y="4471"/>
                  <a:pt x="15033" y="9618"/>
                </a:cubicBezTo>
                <a:cubicBezTo>
                  <a:pt x="9600" y="10342"/>
                  <a:pt x="6521" y="12153"/>
                  <a:pt x="5343" y="14327"/>
                </a:cubicBezTo>
                <a:cubicBezTo>
                  <a:pt x="4619" y="15232"/>
                  <a:pt x="4076" y="16228"/>
                  <a:pt x="3713" y="17315"/>
                </a:cubicBezTo>
                <a:cubicBezTo>
                  <a:pt x="2808" y="19579"/>
                  <a:pt x="2174" y="21933"/>
                  <a:pt x="1812" y="24379"/>
                </a:cubicBezTo>
                <a:cubicBezTo>
                  <a:pt x="272" y="30355"/>
                  <a:pt x="1630" y="37238"/>
                  <a:pt x="1902" y="42581"/>
                </a:cubicBezTo>
                <a:cubicBezTo>
                  <a:pt x="3170" y="68661"/>
                  <a:pt x="0" y="94651"/>
                  <a:pt x="43287" y="96281"/>
                </a:cubicBezTo>
                <a:cubicBezTo>
                  <a:pt x="55331" y="96779"/>
                  <a:pt x="67466" y="96915"/>
                  <a:pt x="79612" y="96915"/>
                </a:cubicBezTo>
                <a:cubicBezTo>
                  <a:pt x="91758" y="96915"/>
                  <a:pt x="103915" y="96779"/>
                  <a:pt x="116004" y="96734"/>
                </a:cubicBezTo>
                <a:cubicBezTo>
                  <a:pt x="116806" y="96727"/>
                  <a:pt x="117613" y="96724"/>
                  <a:pt x="118425" y="96724"/>
                </a:cubicBezTo>
                <a:cubicBezTo>
                  <a:pt x="129327" y="96724"/>
                  <a:pt x="141169" y="97284"/>
                  <a:pt x="152888" y="97284"/>
                </a:cubicBezTo>
                <a:cubicBezTo>
                  <a:pt x="163976" y="97284"/>
                  <a:pt x="174954" y="96783"/>
                  <a:pt x="184918" y="94832"/>
                </a:cubicBezTo>
                <a:cubicBezTo>
                  <a:pt x="218515" y="88131"/>
                  <a:pt x="214802" y="59605"/>
                  <a:pt x="215889" y="39230"/>
                </a:cubicBezTo>
                <a:cubicBezTo>
                  <a:pt x="216523" y="27820"/>
                  <a:pt x="219602" y="14327"/>
                  <a:pt x="204932" y="6991"/>
                </a:cubicBezTo>
                <a:cubicBezTo>
                  <a:pt x="192797" y="834"/>
                  <a:pt x="173146" y="1377"/>
                  <a:pt x="159019" y="652"/>
                </a:cubicBezTo>
                <a:cubicBezTo>
                  <a:pt x="150555" y="205"/>
                  <a:pt x="142063" y="0"/>
                  <a:pt x="133557" y="0"/>
                </a:cubicBezTo>
                <a:close/>
              </a:path>
            </a:pathLst>
          </a:custGeom>
          <a:solidFill>
            <a:srgbClr val="70B16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931;p37">
            <a:extLst>
              <a:ext uri="{FF2B5EF4-FFF2-40B4-BE49-F238E27FC236}">
                <a16:creationId xmlns:a16="http://schemas.microsoft.com/office/drawing/2014/main" id="{9A5E8F03-77E0-4988-8023-4E6EB7234EC4}"/>
              </a:ext>
            </a:extLst>
          </p:cNvPr>
          <p:cNvSpPr/>
          <p:nvPr/>
        </p:nvSpPr>
        <p:spPr>
          <a:xfrm rot="10800000">
            <a:off x="2562295" y="1151403"/>
            <a:ext cx="1694884" cy="1684391"/>
          </a:xfrm>
          <a:custGeom>
            <a:avLst/>
            <a:gdLst/>
            <a:ahLst/>
            <a:cxnLst/>
            <a:rect l="l" t="t" r="r" b="b"/>
            <a:pathLst>
              <a:path w="219602" h="97284" extrusionOk="0">
                <a:moveTo>
                  <a:pt x="133557" y="0"/>
                </a:moveTo>
                <a:cubicBezTo>
                  <a:pt x="93832" y="0"/>
                  <a:pt x="53818" y="4471"/>
                  <a:pt x="15033" y="9618"/>
                </a:cubicBezTo>
                <a:cubicBezTo>
                  <a:pt x="9600" y="10342"/>
                  <a:pt x="6521" y="12153"/>
                  <a:pt x="5343" y="14327"/>
                </a:cubicBezTo>
                <a:cubicBezTo>
                  <a:pt x="4619" y="15232"/>
                  <a:pt x="4076" y="16228"/>
                  <a:pt x="3713" y="17315"/>
                </a:cubicBezTo>
                <a:cubicBezTo>
                  <a:pt x="2808" y="19579"/>
                  <a:pt x="2174" y="21933"/>
                  <a:pt x="1812" y="24379"/>
                </a:cubicBezTo>
                <a:cubicBezTo>
                  <a:pt x="272" y="30355"/>
                  <a:pt x="1630" y="37238"/>
                  <a:pt x="1902" y="42581"/>
                </a:cubicBezTo>
                <a:cubicBezTo>
                  <a:pt x="3170" y="68661"/>
                  <a:pt x="0" y="94651"/>
                  <a:pt x="43287" y="96281"/>
                </a:cubicBezTo>
                <a:cubicBezTo>
                  <a:pt x="55331" y="96779"/>
                  <a:pt x="67466" y="96915"/>
                  <a:pt x="79612" y="96915"/>
                </a:cubicBezTo>
                <a:cubicBezTo>
                  <a:pt x="91758" y="96915"/>
                  <a:pt x="103915" y="96779"/>
                  <a:pt x="116004" y="96734"/>
                </a:cubicBezTo>
                <a:cubicBezTo>
                  <a:pt x="116806" y="96727"/>
                  <a:pt x="117613" y="96724"/>
                  <a:pt x="118425" y="96724"/>
                </a:cubicBezTo>
                <a:cubicBezTo>
                  <a:pt x="129327" y="96724"/>
                  <a:pt x="141169" y="97284"/>
                  <a:pt x="152888" y="97284"/>
                </a:cubicBezTo>
                <a:cubicBezTo>
                  <a:pt x="163976" y="97284"/>
                  <a:pt x="174954" y="96783"/>
                  <a:pt x="184918" y="94832"/>
                </a:cubicBezTo>
                <a:cubicBezTo>
                  <a:pt x="218515" y="88131"/>
                  <a:pt x="214802" y="59605"/>
                  <a:pt x="215889" y="39230"/>
                </a:cubicBezTo>
                <a:cubicBezTo>
                  <a:pt x="216523" y="27820"/>
                  <a:pt x="219602" y="14327"/>
                  <a:pt x="204932" y="6991"/>
                </a:cubicBezTo>
                <a:cubicBezTo>
                  <a:pt x="192797" y="834"/>
                  <a:pt x="173146" y="1377"/>
                  <a:pt x="159019" y="652"/>
                </a:cubicBezTo>
                <a:cubicBezTo>
                  <a:pt x="150555" y="205"/>
                  <a:pt x="142063" y="0"/>
                  <a:pt x="13355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929;p37">
            <a:extLst>
              <a:ext uri="{FF2B5EF4-FFF2-40B4-BE49-F238E27FC236}">
                <a16:creationId xmlns:a16="http://schemas.microsoft.com/office/drawing/2014/main" id="{58E748C8-55DC-4019-A0D9-0B245A84E13C}"/>
              </a:ext>
            </a:extLst>
          </p:cNvPr>
          <p:cNvSpPr/>
          <p:nvPr/>
        </p:nvSpPr>
        <p:spPr>
          <a:xfrm rot="10800000">
            <a:off x="7030779" y="1151402"/>
            <a:ext cx="1694883" cy="1684392"/>
          </a:xfrm>
          <a:custGeom>
            <a:avLst/>
            <a:gdLst/>
            <a:ahLst/>
            <a:cxnLst/>
            <a:rect l="l" t="t" r="r" b="b"/>
            <a:pathLst>
              <a:path w="219602" h="97284" extrusionOk="0">
                <a:moveTo>
                  <a:pt x="133557" y="0"/>
                </a:moveTo>
                <a:cubicBezTo>
                  <a:pt x="93832" y="0"/>
                  <a:pt x="53818" y="4471"/>
                  <a:pt x="15033" y="9618"/>
                </a:cubicBezTo>
                <a:cubicBezTo>
                  <a:pt x="9600" y="10342"/>
                  <a:pt x="6521" y="12153"/>
                  <a:pt x="5343" y="14327"/>
                </a:cubicBezTo>
                <a:cubicBezTo>
                  <a:pt x="4619" y="15232"/>
                  <a:pt x="4076" y="16228"/>
                  <a:pt x="3713" y="17315"/>
                </a:cubicBezTo>
                <a:cubicBezTo>
                  <a:pt x="2808" y="19579"/>
                  <a:pt x="2174" y="21933"/>
                  <a:pt x="1812" y="24379"/>
                </a:cubicBezTo>
                <a:cubicBezTo>
                  <a:pt x="272" y="30355"/>
                  <a:pt x="1630" y="37238"/>
                  <a:pt x="1902" y="42581"/>
                </a:cubicBezTo>
                <a:cubicBezTo>
                  <a:pt x="3170" y="68661"/>
                  <a:pt x="0" y="94651"/>
                  <a:pt x="43287" y="96281"/>
                </a:cubicBezTo>
                <a:cubicBezTo>
                  <a:pt x="55331" y="96779"/>
                  <a:pt x="67466" y="96915"/>
                  <a:pt x="79612" y="96915"/>
                </a:cubicBezTo>
                <a:cubicBezTo>
                  <a:pt x="91758" y="96915"/>
                  <a:pt x="103915" y="96779"/>
                  <a:pt x="116004" y="96734"/>
                </a:cubicBezTo>
                <a:cubicBezTo>
                  <a:pt x="116806" y="96727"/>
                  <a:pt x="117613" y="96724"/>
                  <a:pt x="118425" y="96724"/>
                </a:cubicBezTo>
                <a:cubicBezTo>
                  <a:pt x="129327" y="96724"/>
                  <a:pt x="141169" y="97284"/>
                  <a:pt x="152888" y="97284"/>
                </a:cubicBezTo>
                <a:cubicBezTo>
                  <a:pt x="163976" y="97284"/>
                  <a:pt x="174954" y="96783"/>
                  <a:pt x="184918" y="94832"/>
                </a:cubicBezTo>
                <a:cubicBezTo>
                  <a:pt x="218515" y="88131"/>
                  <a:pt x="214802" y="59605"/>
                  <a:pt x="215889" y="39230"/>
                </a:cubicBezTo>
                <a:cubicBezTo>
                  <a:pt x="216523" y="27820"/>
                  <a:pt x="219602" y="14327"/>
                  <a:pt x="204932" y="6991"/>
                </a:cubicBezTo>
                <a:cubicBezTo>
                  <a:pt x="192797" y="834"/>
                  <a:pt x="173146" y="1377"/>
                  <a:pt x="159019" y="652"/>
                </a:cubicBezTo>
                <a:cubicBezTo>
                  <a:pt x="150555" y="205"/>
                  <a:pt x="142063" y="0"/>
                  <a:pt x="13355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930;p37">
            <a:extLst>
              <a:ext uri="{FF2B5EF4-FFF2-40B4-BE49-F238E27FC236}">
                <a16:creationId xmlns:a16="http://schemas.microsoft.com/office/drawing/2014/main" id="{4A5B5150-7DE3-4D1E-B4E3-9037E99A4C36}"/>
              </a:ext>
            </a:extLst>
          </p:cNvPr>
          <p:cNvSpPr/>
          <p:nvPr/>
        </p:nvSpPr>
        <p:spPr>
          <a:xfrm>
            <a:off x="4855765" y="1151403"/>
            <a:ext cx="1694885" cy="1684391"/>
          </a:xfrm>
          <a:custGeom>
            <a:avLst/>
            <a:gdLst/>
            <a:ahLst/>
            <a:cxnLst/>
            <a:rect l="l" t="t" r="r" b="b"/>
            <a:pathLst>
              <a:path w="219602" h="97284" extrusionOk="0">
                <a:moveTo>
                  <a:pt x="133557" y="0"/>
                </a:moveTo>
                <a:cubicBezTo>
                  <a:pt x="93832" y="0"/>
                  <a:pt x="53818" y="4471"/>
                  <a:pt x="15033" y="9618"/>
                </a:cubicBezTo>
                <a:cubicBezTo>
                  <a:pt x="9600" y="10342"/>
                  <a:pt x="6521" y="12153"/>
                  <a:pt x="5343" y="14327"/>
                </a:cubicBezTo>
                <a:cubicBezTo>
                  <a:pt x="4619" y="15232"/>
                  <a:pt x="4076" y="16228"/>
                  <a:pt x="3713" y="17315"/>
                </a:cubicBezTo>
                <a:cubicBezTo>
                  <a:pt x="2808" y="19579"/>
                  <a:pt x="2174" y="21933"/>
                  <a:pt x="1812" y="24379"/>
                </a:cubicBezTo>
                <a:cubicBezTo>
                  <a:pt x="272" y="30355"/>
                  <a:pt x="1630" y="37238"/>
                  <a:pt x="1902" y="42581"/>
                </a:cubicBezTo>
                <a:cubicBezTo>
                  <a:pt x="3170" y="68661"/>
                  <a:pt x="0" y="94651"/>
                  <a:pt x="43287" y="96281"/>
                </a:cubicBezTo>
                <a:cubicBezTo>
                  <a:pt x="55331" y="96779"/>
                  <a:pt x="67466" y="96915"/>
                  <a:pt x="79612" y="96915"/>
                </a:cubicBezTo>
                <a:cubicBezTo>
                  <a:pt x="91758" y="96915"/>
                  <a:pt x="103915" y="96779"/>
                  <a:pt x="116004" y="96734"/>
                </a:cubicBezTo>
                <a:cubicBezTo>
                  <a:pt x="116806" y="96727"/>
                  <a:pt x="117613" y="96724"/>
                  <a:pt x="118425" y="96724"/>
                </a:cubicBezTo>
                <a:cubicBezTo>
                  <a:pt x="129327" y="96724"/>
                  <a:pt x="141169" y="97284"/>
                  <a:pt x="152888" y="97284"/>
                </a:cubicBezTo>
                <a:cubicBezTo>
                  <a:pt x="163976" y="97284"/>
                  <a:pt x="174954" y="96783"/>
                  <a:pt x="184918" y="94832"/>
                </a:cubicBezTo>
                <a:cubicBezTo>
                  <a:pt x="218515" y="88131"/>
                  <a:pt x="214802" y="59605"/>
                  <a:pt x="215889" y="39230"/>
                </a:cubicBezTo>
                <a:cubicBezTo>
                  <a:pt x="216523" y="27820"/>
                  <a:pt x="219602" y="14327"/>
                  <a:pt x="204932" y="6991"/>
                </a:cubicBezTo>
                <a:cubicBezTo>
                  <a:pt x="192797" y="834"/>
                  <a:pt x="173146" y="1377"/>
                  <a:pt x="159019" y="652"/>
                </a:cubicBezTo>
                <a:cubicBezTo>
                  <a:pt x="150555" y="205"/>
                  <a:pt x="142063" y="0"/>
                  <a:pt x="133557" y="0"/>
                </a:cubicBezTo>
                <a:close/>
              </a:path>
            </a:pathLst>
          </a:custGeom>
          <a:solidFill>
            <a:srgbClr val="70B16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962;p37">
            <a:extLst>
              <a:ext uri="{FF2B5EF4-FFF2-40B4-BE49-F238E27FC236}">
                <a16:creationId xmlns:a16="http://schemas.microsoft.com/office/drawing/2014/main" id="{88857FC9-D6FB-4920-97F2-75DFEBF4DD46}"/>
              </a:ext>
            </a:extLst>
          </p:cNvPr>
          <p:cNvSpPr/>
          <p:nvPr/>
        </p:nvSpPr>
        <p:spPr>
          <a:xfrm rot="10800000">
            <a:off x="5764688" y="3149898"/>
            <a:ext cx="1694885" cy="1684391"/>
          </a:xfrm>
          <a:custGeom>
            <a:avLst/>
            <a:gdLst/>
            <a:ahLst/>
            <a:cxnLst/>
            <a:rect l="l" t="t" r="r" b="b"/>
            <a:pathLst>
              <a:path w="219602" h="97284" extrusionOk="0">
                <a:moveTo>
                  <a:pt x="133557" y="0"/>
                </a:moveTo>
                <a:cubicBezTo>
                  <a:pt x="93832" y="0"/>
                  <a:pt x="53818" y="4471"/>
                  <a:pt x="15033" y="9618"/>
                </a:cubicBezTo>
                <a:cubicBezTo>
                  <a:pt x="9600" y="10342"/>
                  <a:pt x="6521" y="12153"/>
                  <a:pt x="5343" y="14327"/>
                </a:cubicBezTo>
                <a:cubicBezTo>
                  <a:pt x="4619" y="15232"/>
                  <a:pt x="4076" y="16228"/>
                  <a:pt x="3713" y="17315"/>
                </a:cubicBezTo>
                <a:cubicBezTo>
                  <a:pt x="2808" y="19579"/>
                  <a:pt x="2174" y="21933"/>
                  <a:pt x="1812" y="24379"/>
                </a:cubicBezTo>
                <a:cubicBezTo>
                  <a:pt x="272" y="30355"/>
                  <a:pt x="1630" y="37238"/>
                  <a:pt x="1902" y="42581"/>
                </a:cubicBezTo>
                <a:cubicBezTo>
                  <a:pt x="3170" y="68661"/>
                  <a:pt x="0" y="94651"/>
                  <a:pt x="43287" y="96281"/>
                </a:cubicBezTo>
                <a:cubicBezTo>
                  <a:pt x="55331" y="96779"/>
                  <a:pt x="67466" y="96915"/>
                  <a:pt x="79612" y="96915"/>
                </a:cubicBezTo>
                <a:cubicBezTo>
                  <a:pt x="91758" y="96915"/>
                  <a:pt x="103915" y="96779"/>
                  <a:pt x="116004" y="96734"/>
                </a:cubicBezTo>
                <a:cubicBezTo>
                  <a:pt x="116806" y="96727"/>
                  <a:pt x="117613" y="96724"/>
                  <a:pt x="118425" y="96724"/>
                </a:cubicBezTo>
                <a:cubicBezTo>
                  <a:pt x="129327" y="96724"/>
                  <a:pt x="141169" y="97284"/>
                  <a:pt x="152888" y="97284"/>
                </a:cubicBezTo>
                <a:cubicBezTo>
                  <a:pt x="163976" y="97284"/>
                  <a:pt x="174954" y="96783"/>
                  <a:pt x="184918" y="94832"/>
                </a:cubicBezTo>
                <a:cubicBezTo>
                  <a:pt x="218515" y="88131"/>
                  <a:pt x="214802" y="59605"/>
                  <a:pt x="215889" y="39230"/>
                </a:cubicBezTo>
                <a:cubicBezTo>
                  <a:pt x="216523" y="27820"/>
                  <a:pt x="219602" y="14327"/>
                  <a:pt x="204932" y="6991"/>
                </a:cubicBezTo>
                <a:cubicBezTo>
                  <a:pt x="192797" y="834"/>
                  <a:pt x="173146" y="1377"/>
                  <a:pt x="159019" y="652"/>
                </a:cubicBezTo>
                <a:cubicBezTo>
                  <a:pt x="150555" y="205"/>
                  <a:pt x="142063" y="0"/>
                  <a:pt x="133557" y="0"/>
                </a:cubicBezTo>
                <a:close/>
              </a:path>
            </a:pathLst>
          </a:custGeom>
          <a:solidFill>
            <a:srgbClr val="70B16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929;p37">
            <a:extLst>
              <a:ext uri="{FF2B5EF4-FFF2-40B4-BE49-F238E27FC236}">
                <a16:creationId xmlns:a16="http://schemas.microsoft.com/office/drawing/2014/main" id="{0929F7A3-42F6-4828-9FA7-E26115CD6BDF}"/>
              </a:ext>
            </a:extLst>
          </p:cNvPr>
          <p:cNvSpPr/>
          <p:nvPr/>
        </p:nvSpPr>
        <p:spPr>
          <a:xfrm>
            <a:off x="3620731" y="3149896"/>
            <a:ext cx="1694883" cy="1684392"/>
          </a:xfrm>
          <a:custGeom>
            <a:avLst/>
            <a:gdLst/>
            <a:ahLst/>
            <a:cxnLst/>
            <a:rect l="l" t="t" r="r" b="b"/>
            <a:pathLst>
              <a:path w="219602" h="97284" extrusionOk="0">
                <a:moveTo>
                  <a:pt x="133557" y="0"/>
                </a:moveTo>
                <a:cubicBezTo>
                  <a:pt x="93832" y="0"/>
                  <a:pt x="53818" y="4471"/>
                  <a:pt x="15033" y="9618"/>
                </a:cubicBezTo>
                <a:cubicBezTo>
                  <a:pt x="9600" y="10342"/>
                  <a:pt x="6521" y="12153"/>
                  <a:pt x="5343" y="14327"/>
                </a:cubicBezTo>
                <a:cubicBezTo>
                  <a:pt x="4619" y="15232"/>
                  <a:pt x="4076" y="16228"/>
                  <a:pt x="3713" y="17315"/>
                </a:cubicBezTo>
                <a:cubicBezTo>
                  <a:pt x="2808" y="19579"/>
                  <a:pt x="2174" y="21933"/>
                  <a:pt x="1812" y="24379"/>
                </a:cubicBezTo>
                <a:cubicBezTo>
                  <a:pt x="272" y="30355"/>
                  <a:pt x="1630" y="37238"/>
                  <a:pt x="1902" y="42581"/>
                </a:cubicBezTo>
                <a:cubicBezTo>
                  <a:pt x="3170" y="68661"/>
                  <a:pt x="0" y="94651"/>
                  <a:pt x="43287" y="96281"/>
                </a:cubicBezTo>
                <a:cubicBezTo>
                  <a:pt x="55331" y="96779"/>
                  <a:pt x="67466" y="96915"/>
                  <a:pt x="79612" y="96915"/>
                </a:cubicBezTo>
                <a:cubicBezTo>
                  <a:pt x="91758" y="96915"/>
                  <a:pt x="103915" y="96779"/>
                  <a:pt x="116004" y="96734"/>
                </a:cubicBezTo>
                <a:cubicBezTo>
                  <a:pt x="116806" y="96727"/>
                  <a:pt x="117613" y="96724"/>
                  <a:pt x="118425" y="96724"/>
                </a:cubicBezTo>
                <a:cubicBezTo>
                  <a:pt x="129327" y="96724"/>
                  <a:pt x="141169" y="97284"/>
                  <a:pt x="152888" y="97284"/>
                </a:cubicBezTo>
                <a:cubicBezTo>
                  <a:pt x="163976" y="97284"/>
                  <a:pt x="174954" y="96783"/>
                  <a:pt x="184918" y="94832"/>
                </a:cubicBezTo>
                <a:cubicBezTo>
                  <a:pt x="218515" y="88131"/>
                  <a:pt x="214802" y="59605"/>
                  <a:pt x="215889" y="39230"/>
                </a:cubicBezTo>
                <a:cubicBezTo>
                  <a:pt x="216523" y="27820"/>
                  <a:pt x="219602" y="14327"/>
                  <a:pt x="204932" y="6991"/>
                </a:cubicBezTo>
                <a:cubicBezTo>
                  <a:pt x="192797" y="834"/>
                  <a:pt x="173146" y="1377"/>
                  <a:pt x="159019" y="652"/>
                </a:cubicBezTo>
                <a:cubicBezTo>
                  <a:pt x="150555" y="205"/>
                  <a:pt x="142063" y="0"/>
                  <a:pt x="13355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930;p37">
            <a:extLst>
              <a:ext uri="{FF2B5EF4-FFF2-40B4-BE49-F238E27FC236}">
                <a16:creationId xmlns:a16="http://schemas.microsoft.com/office/drawing/2014/main" id="{0A88CDBF-2F18-4582-83E4-D83AB595F7C9}"/>
              </a:ext>
            </a:extLst>
          </p:cNvPr>
          <p:cNvSpPr/>
          <p:nvPr/>
        </p:nvSpPr>
        <p:spPr>
          <a:xfrm rot="10800000">
            <a:off x="1296204" y="3149897"/>
            <a:ext cx="1694885" cy="1684391"/>
          </a:xfrm>
          <a:custGeom>
            <a:avLst/>
            <a:gdLst/>
            <a:ahLst/>
            <a:cxnLst/>
            <a:rect l="l" t="t" r="r" b="b"/>
            <a:pathLst>
              <a:path w="219602" h="97284" extrusionOk="0">
                <a:moveTo>
                  <a:pt x="133557" y="0"/>
                </a:moveTo>
                <a:cubicBezTo>
                  <a:pt x="93832" y="0"/>
                  <a:pt x="53818" y="4471"/>
                  <a:pt x="15033" y="9618"/>
                </a:cubicBezTo>
                <a:cubicBezTo>
                  <a:pt x="9600" y="10342"/>
                  <a:pt x="6521" y="12153"/>
                  <a:pt x="5343" y="14327"/>
                </a:cubicBezTo>
                <a:cubicBezTo>
                  <a:pt x="4619" y="15232"/>
                  <a:pt x="4076" y="16228"/>
                  <a:pt x="3713" y="17315"/>
                </a:cubicBezTo>
                <a:cubicBezTo>
                  <a:pt x="2808" y="19579"/>
                  <a:pt x="2174" y="21933"/>
                  <a:pt x="1812" y="24379"/>
                </a:cubicBezTo>
                <a:cubicBezTo>
                  <a:pt x="272" y="30355"/>
                  <a:pt x="1630" y="37238"/>
                  <a:pt x="1902" y="42581"/>
                </a:cubicBezTo>
                <a:cubicBezTo>
                  <a:pt x="3170" y="68661"/>
                  <a:pt x="0" y="94651"/>
                  <a:pt x="43287" y="96281"/>
                </a:cubicBezTo>
                <a:cubicBezTo>
                  <a:pt x="55331" y="96779"/>
                  <a:pt x="67466" y="96915"/>
                  <a:pt x="79612" y="96915"/>
                </a:cubicBezTo>
                <a:cubicBezTo>
                  <a:pt x="91758" y="96915"/>
                  <a:pt x="103915" y="96779"/>
                  <a:pt x="116004" y="96734"/>
                </a:cubicBezTo>
                <a:cubicBezTo>
                  <a:pt x="116806" y="96727"/>
                  <a:pt x="117613" y="96724"/>
                  <a:pt x="118425" y="96724"/>
                </a:cubicBezTo>
                <a:cubicBezTo>
                  <a:pt x="129327" y="96724"/>
                  <a:pt x="141169" y="97284"/>
                  <a:pt x="152888" y="97284"/>
                </a:cubicBezTo>
                <a:cubicBezTo>
                  <a:pt x="163976" y="97284"/>
                  <a:pt x="174954" y="96783"/>
                  <a:pt x="184918" y="94832"/>
                </a:cubicBezTo>
                <a:cubicBezTo>
                  <a:pt x="218515" y="88131"/>
                  <a:pt x="214802" y="59605"/>
                  <a:pt x="215889" y="39230"/>
                </a:cubicBezTo>
                <a:cubicBezTo>
                  <a:pt x="216523" y="27820"/>
                  <a:pt x="219602" y="14327"/>
                  <a:pt x="204932" y="6991"/>
                </a:cubicBezTo>
                <a:cubicBezTo>
                  <a:pt x="192797" y="834"/>
                  <a:pt x="173146" y="1377"/>
                  <a:pt x="159019" y="652"/>
                </a:cubicBezTo>
                <a:cubicBezTo>
                  <a:pt x="150555" y="205"/>
                  <a:pt x="142063" y="0"/>
                  <a:pt x="133557" y="0"/>
                </a:cubicBezTo>
                <a:close/>
              </a:path>
            </a:pathLst>
          </a:custGeom>
          <a:solidFill>
            <a:srgbClr val="70B16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32" name="Picture 8" descr="Malala Yousafzai - Wikipedia">
            <a:extLst>
              <a:ext uri="{FF2B5EF4-FFF2-40B4-BE49-F238E27FC236}">
                <a16:creationId xmlns:a16="http://schemas.microsoft.com/office/drawing/2014/main" id="{E1667E6C-B5F6-49D4-B1AA-5C0D45B684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5" b="24513"/>
          <a:stretch/>
        </p:blipFill>
        <p:spPr bwMode="auto">
          <a:xfrm>
            <a:off x="5892500" y="3294711"/>
            <a:ext cx="1439257" cy="136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olly Parton on Rock Album &amp; More in Series on Apple Music, Podcasts, Dolly  - valleyresorts.co.uk">
            <a:extLst>
              <a:ext uri="{FF2B5EF4-FFF2-40B4-BE49-F238E27FC236}">
                <a16:creationId xmlns:a16="http://schemas.microsoft.com/office/drawing/2014/main" id="{C121B263-00DD-4EFA-912B-2D23AC4FB2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44" t="2926" r="25089" b="30014"/>
          <a:stretch/>
        </p:blipFill>
        <p:spPr bwMode="auto">
          <a:xfrm>
            <a:off x="7158591" y="1303198"/>
            <a:ext cx="1452035" cy="138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Andy Day | Andy's Fandom Adventures | Fandom">
            <a:extLst>
              <a:ext uri="{FF2B5EF4-FFF2-40B4-BE49-F238E27FC236}">
                <a16:creationId xmlns:a16="http://schemas.microsoft.com/office/drawing/2014/main" id="{087440A7-FA60-419B-BB4C-A51CB2410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54" y="1303198"/>
            <a:ext cx="1362682" cy="1362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STEVE BACKSHALL">
            <a:extLst>
              <a:ext uri="{FF2B5EF4-FFF2-40B4-BE49-F238E27FC236}">
                <a16:creationId xmlns:a16="http://schemas.microsoft.com/office/drawing/2014/main" id="{2F10F442-81BD-49D0-B1BE-4E084F7185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4" r="29183" b="19089"/>
          <a:stretch/>
        </p:blipFill>
        <p:spPr bwMode="auto">
          <a:xfrm>
            <a:off x="2649747" y="1303198"/>
            <a:ext cx="1543094" cy="1362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What have insects ever done for us,' asks George McGavin | New Scientist">
            <a:extLst>
              <a:ext uri="{FF2B5EF4-FFF2-40B4-BE49-F238E27FC236}">
                <a16:creationId xmlns:a16="http://schemas.microsoft.com/office/drawing/2014/main" id="{D9B70CD4-41E4-4911-A9FD-0EC36DBF90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0" r="9143"/>
          <a:stretch/>
        </p:blipFill>
        <p:spPr bwMode="auto">
          <a:xfrm>
            <a:off x="5003448" y="1312257"/>
            <a:ext cx="1461629" cy="1362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Projects – Sleaford and District Civic Trust">
            <a:extLst>
              <a:ext uri="{FF2B5EF4-FFF2-40B4-BE49-F238E27FC236}">
                <a16:creationId xmlns:a16="http://schemas.microsoft.com/office/drawing/2014/main" id="{9AA65C5A-0DA4-49FA-808B-A6E2CDFDD3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1" t="31909"/>
          <a:stretch/>
        </p:blipFill>
        <p:spPr bwMode="auto">
          <a:xfrm>
            <a:off x="1418990" y="3244246"/>
            <a:ext cx="1456951" cy="144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Sting - Age, Songs &amp; The Police">
            <a:extLst>
              <a:ext uri="{FF2B5EF4-FFF2-40B4-BE49-F238E27FC236}">
                <a16:creationId xmlns:a16="http://schemas.microsoft.com/office/drawing/2014/main" id="{8515EACE-07B7-47EF-BB9A-C09F0376B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728" y="3272463"/>
            <a:ext cx="1439258" cy="143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Google Shape;2394;p34">
            <a:extLst>
              <a:ext uri="{FF2B5EF4-FFF2-40B4-BE49-F238E27FC236}">
                <a16:creationId xmlns:a16="http://schemas.microsoft.com/office/drawing/2014/main" id="{CB168098-8B98-4177-9F85-E0D1F961FB6D}"/>
              </a:ext>
            </a:extLst>
          </p:cNvPr>
          <p:cNvSpPr txBox="1">
            <a:spLocks/>
          </p:cNvSpPr>
          <p:nvPr/>
        </p:nvSpPr>
        <p:spPr>
          <a:xfrm>
            <a:off x="673174" y="279020"/>
            <a:ext cx="7603958" cy="158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GB" sz="3600" dirty="0">
                <a:latin typeface="Letters for Learners" pitchFamily="2" charset="0"/>
              </a:rPr>
              <a:t>How are we starting in school?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17914A-6842-4B33-82BC-F04B688ACDE7}"/>
              </a:ext>
            </a:extLst>
          </p:cNvPr>
          <p:cNvSpPr/>
          <p:nvPr/>
        </p:nvSpPr>
        <p:spPr>
          <a:xfrm>
            <a:off x="646344" y="2760229"/>
            <a:ext cx="10583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dirty="0">
                <a:latin typeface="Letters for Learners" pitchFamily="2" charset="0"/>
              </a:rPr>
              <a:t>YR – Andy Day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666C550-4148-41B0-AC13-098CEEDE6977}"/>
              </a:ext>
            </a:extLst>
          </p:cNvPr>
          <p:cNvSpPr/>
          <p:nvPr/>
        </p:nvSpPr>
        <p:spPr>
          <a:xfrm>
            <a:off x="2649975" y="2749514"/>
            <a:ext cx="13756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dirty="0">
                <a:latin typeface="Letters for Learners" pitchFamily="2" charset="0"/>
              </a:rPr>
              <a:t>Y1 – Steve </a:t>
            </a:r>
            <a:r>
              <a:rPr lang="en-GB" dirty="0" err="1">
                <a:latin typeface="Letters for Learners" pitchFamily="2" charset="0"/>
              </a:rPr>
              <a:t>Backshall</a:t>
            </a:r>
            <a:endParaRPr lang="en-GB" dirty="0">
              <a:latin typeface="Letters for Learners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41D9029-62AD-495E-90E5-B28A899CA3FA}"/>
              </a:ext>
            </a:extLst>
          </p:cNvPr>
          <p:cNvSpPr/>
          <p:nvPr/>
        </p:nvSpPr>
        <p:spPr>
          <a:xfrm>
            <a:off x="4979294" y="2738391"/>
            <a:ext cx="14478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dirty="0">
                <a:latin typeface="Letters for Learners" pitchFamily="2" charset="0"/>
              </a:rPr>
              <a:t>Y2 – George </a:t>
            </a:r>
            <a:r>
              <a:rPr lang="en-GB" dirty="0" err="1">
                <a:latin typeface="Letters for Learners" pitchFamily="2" charset="0"/>
              </a:rPr>
              <a:t>McGavin</a:t>
            </a:r>
            <a:endParaRPr lang="en-GB" dirty="0">
              <a:latin typeface="Letters for Learners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5C81BFA-332F-4164-B7C4-51FB07C86CB5}"/>
              </a:ext>
            </a:extLst>
          </p:cNvPr>
          <p:cNvSpPr/>
          <p:nvPr/>
        </p:nvSpPr>
        <p:spPr>
          <a:xfrm>
            <a:off x="7280116" y="2760229"/>
            <a:ext cx="12089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dirty="0">
                <a:latin typeface="Letters for Learners" pitchFamily="2" charset="0"/>
              </a:rPr>
              <a:t>Y3 – Dolly Parton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1F2BF2E-080D-42C8-AB21-2229F5AE8F7A}"/>
              </a:ext>
            </a:extLst>
          </p:cNvPr>
          <p:cNvSpPr/>
          <p:nvPr/>
        </p:nvSpPr>
        <p:spPr>
          <a:xfrm>
            <a:off x="1456795" y="4711721"/>
            <a:ext cx="1327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dirty="0">
                <a:latin typeface="Letters for Learners" pitchFamily="2" charset="0"/>
              </a:rPr>
              <a:t>Y4 – Harry Gregson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12EBB5D-F4D0-4441-AFA3-85170E34BC89}"/>
              </a:ext>
            </a:extLst>
          </p:cNvPr>
          <p:cNvSpPr/>
          <p:nvPr/>
        </p:nvSpPr>
        <p:spPr>
          <a:xfrm>
            <a:off x="4089755" y="4802966"/>
            <a:ext cx="7841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dirty="0">
                <a:latin typeface="Letters for Learners" pitchFamily="2" charset="0"/>
              </a:rPr>
              <a:t>Y5 - Sting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0E47E4B-50CD-46E2-B13A-C36C2157EEE2}"/>
              </a:ext>
            </a:extLst>
          </p:cNvPr>
          <p:cNvSpPr/>
          <p:nvPr/>
        </p:nvSpPr>
        <p:spPr>
          <a:xfrm>
            <a:off x="5892245" y="4719046"/>
            <a:ext cx="14574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dirty="0">
                <a:latin typeface="Letters for Learners" pitchFamily="2" charset="0"/>
              </a:rPr>
              <a:t>Y6 – Malala Yousafzai</a:t>
            </a:r>
          </a:p>
        </p:txBody>
      </p:sp>
    </p:spTree>
    <p:extLst>
      <p:ext uri="{BB962C8B-B14F-4D97-AF65-F5344CB8AC3E}">
        <p14:creationId xmlns:p14="http://schemas.microsoft.com/office/powerpoint/2010/main" val="403776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23" name="Google Shape;1623;p53"/>
          <p:cNvCxnSpPr>
            <a:cxnSpLocks/>
            <a:endCxn id="1625" idx="2"/>
          </p:cNvCxnSpPr>
          <p:nvPr/>
        </p:nvCxnSpPr>
        <p:spPr>
          <a:xfrm rot="10800000" flipH="1">
            <a:off x="4951000" y="3227650"/>
            <a:ext cx="1597200" cy="284400"/>
          </a:xfrm>
          <a:prstGeom prst="curvedConnector3">
            <a:avLst>
              <a:gd name="adj1" fmla="val 50003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26" name="Google Shape;1626;p53"/>
          <p:cNvSpPr txBox="1">
            <a:spLocks noGrp="1"/>
          </p:cNvSpPr>
          <p:nvPr>
            <p:ph type="title"/>
          </p:nvPr>
        </p:nvSpPr>
        <p:spPr>
          <a:xfrm>
            <a:off x="356637" y="484766"/>
            <a:ext cx="8430725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Letters for Learners" pitchFamily="2" charset="0"/>
              </a:rPr>
              <a:t>What are you passionate about?</a:t>
            </a:r>
            <a:endParaRPr dirty="0">
              <a:latin typeface="Letters for Learners" pitchFamily="2" charset="0"/>
            </a:endParaRPr>
          </a:p>
        </p:txBody>
      </p:sp>
      <p:sp>
        <p:nvSpPr>
          <p:cNvPr id="1627" name="Google Shape;1627;p53"/>
          <p:cNvSpPr/>
          <p:nvPr/>
        </p:nvSpPr>
        <p:spPr>
          <a:xfrm>
            <a:off x="866800" y="1311751"/>
            <a:ext cx="4444417" cy="1351900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rgbClr val="70B16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8" name="Google Shape;1628;p53"/>
          <p:cNvSpPr/>
          <p:nvPr/>
        </p:nvSpPr>
        <p:spPr>
          <a:xfrm>
            <a:off x="866800" y="3122451"/>
            <a:ext cx="4444417" cy="1351900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3" name="Google Shape;1633;p53"/>
          <p:cNvSpPr txBox="1"/>
          <p:nvPr/>
        </p:nvSpPr>
        <p:spPr>
          <a:xfrm>
            <a:off x="1118782" y="1782731"/>
            <a:ext cx="3909141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accent6"/>
                </a:solidFill>
                <a:latin typeface="Letters for Learners" pitchFamily="2" charset="0"/>
                <a:ea typeface="Nanum Pen Script"/>
                <a:cs typeface="Nanum Pen Script"/>
                <a:sym typeface="Nanum Pen Script"/>
              </a:rPr>
              <a:t>Think about where you live or our school.</a:t>
            </a:r>
            <a:endParaRPr sz="4000" b="1" dirty="0">
              <a:solidFill>
                <a:schemeClr val="accent6"/>
              </a:solidFill>
              <a:latin typeface="Letters for Learners" pitchFamily="2" charset="0"/>
              <a:ea typeface="Nanum Pen Script"/>
              <a:cs typeface="Nanum Pen Script"/>
              <a:sym typeface="Nanum Pen Script"/>
            </a:endParaRPr>
          </a:p>
        </p:txBody>
      </p:sp>
      <p:cxnSp>
        <p:nvCxnSpPr>
          <p:cNvPr id="1634" name="Google Shape;1634;p53"/>
          <p:cNvCxnSpPr>
            <a:cxnSpLocks/>
            <a:stCxn id="1633" idx="3"/>
            <a:endCxn id="1635" idx="2"/>
          </p:cNvCxnSpPr>
          <p:nvPr/>
        </p:nvCxnSpPr>
        <p:spPr>
          <a:xfrm>
            <a:off x="5027923" y="1950431"/>
            <a:ext cx="1733365" cy="37269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636" name="Google Shape;1636;p53"/>
          <p:cNvGrpSpPr/>
          <p:nvPr/>
        </p:nvGrpSpPr>
        <p:grpSpPr>
          <a:xfrm>
            <a:off x="6198819" y="1311744"/>
            <a:ext cx="2078313" cy="3831620"/>
            <a:chOff x="6040681" y="1311744"/>
            <a:chExt cx="2078313" cy="3831620"/>
          </a:xfrm>
        </p:grpSpPr>
        <p:grpSp>
          <p:nvGrpSpPr>
            <p:cNvPr id="1637" name="Google Shape;1637;p53"/>
            <p:cNvGrpSpPr/>
            <p:nvPr/>
          </p:nvGrpSpPr>
          <p:grpSpPr>
            <a:xfrm flipH="1">
              <a:off x="6040681" y="1311744"/>
              <a:ext cx="2078313" cy="3831620"/>
              <a:chOff x="5763501" y="2304411"/>
              <a:chExt cx="987275" cy="1820161"/>
            </a:xfrm>
          </p:grpSpPr>
          <p:sp>
            <p:nvSpPr>
              <p:cNvPr id="1638" name="Google Shape;1638;p53"/>
              <p:cNvSpPr/>
              <p:nvPr/>
            </p:nvSpPr>
            <p:spPr>
              <a:xfrm>
                <a:off x="5952019" y="2304411"/>
                <a:ext cx="675805" cy="656210"/>
              </a:xfrm>
              <a:custGeom>
                <a:avLst/>
                <a:gdLst/>
                <a:ahLst/>
                <a:cxnLst/>
                <a:rect l="l" t="t" r="r" b="b"/>
                <a:pathLst>
                  <a:path w="36178" h="35129" extrusionOk="0">
                    <a:moveTo>
                      <a:pt x="31497" y="1"/>
                    </a:moveTo>
                    <a:lnTo>
                      <a:pt x="31497" y="1"/>
                    </a:lnTo>
                    <a:cubicBezTo>
                      <a:pt x="27255" y="12336"/>
                      <a:pt x="14822" y="8289"/>
                      <a:pt x="7070" y="16334"/>
                    </a:cubicBezTo>
                    <a:cubicBezTo>
                      <a:pt x="3755" y="19649"/>
                      <a:pt x="1" y="26036"/>
                      <a:pt x="6583" y="28181"/>
                    </a:cubicBezTo>
                    <a:cubicBezTo>
                      <a:pt x="7168" y="28352"/>
                      <a:pt x="7765" y="28437"/>
                      <a:pt x="8356" y="28437"/>
                    </a:cubicBezTo>
                    <a:cubicBezTo>
                      <a:pt x="8947" y="28437"/>
                      <a:pt x="9532" y="28352"/>
                      <a:pt x="10093" y="28181"/>
                    </a:cubicBezTo>
                    <a:lnTo>
                      <a:pt x="10824" y="27938"/>
                    </a:lnTo>
                    <a:lnTo>
                      <a:pt x="10824" y="27938"/>
                    </a:lnTo>
                    <a:cubicBezTo>
                      <a:pt x="10598" y="31239"/>
                      <a:pt x="12806" y="35129"/>
                      <a:pt x="16124" y="35129"/>
                    </a:cubicBezTo>
                    <a:cubicBezTo>
                      <a:pt x="16382" y="35129"/>
                      <a:pt x="16647" y="35105"/>
                      <a:pt x="16919" y="35056"/>
                    </a:cubicBezTo>
                    <a:cubicBezTo>
                      <a:pt x="21161" y="34325"/>
                      <a:pt x="25841" y="27206"/>
                      <a:pt x="28181" y="24135"/>
                    </a:cubicBezTo>
                    <a:cubicBezTo>
                      <a:pt x="33106" y="17065"/>
                      <a:pt x="36177" y="8045"/>
                      <a:pt x="31497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9" name="Google Shape;1639;p53"/>
              <p:cNvSpPr/>
              <p:nvPr/>
            </p:nvSpPr>
            <p:spPr>
              <a:xfrm>
                <a:off x="6192748" y="3016623"/>
                <a:ext cx="558028" cy="430686"/>
              </a:xfrm>
              <a:custGeom>
                <a:avLst/>
                <a:gdLst/>
                <a:ahLst/>
                <a:cxnLst/>
                <a:rect l="l" t="t" r="r" b="b"/>
                <a:pathLst>
                  <a:path w="29873" h="23056" extrusionOk="0">
                    <a:moveTo>
                      <a:pt x="11296" y="11555"/>
                    </a:moveTo>
                    <a:cubicBezTo>
                      <a:pt x="11271" y="11624"/>
                      <a:pt x="11243" y="11692"/>
                      <a:pt x="11215" y="11759"/>
                    </a:cubicBezTo>
                    <a:lnTo>
                      <a:pt x="11215" y="11759"/>
                    </a:lnTo>
                    <a:lnTo>
                      <a:pt x="11296" y="11555"/>
                    </a:lnTo>
                    <a:close/>
                    <a:moveTo>
                      <a:pt x="29628" y="0"/>
                    </a:moveTo>
                    <a:lnTo>
                      <a:pt x="29628" y="0"/>
                    </a:lnTo>
                    <a:cubicBezTo>
                      <a:pt x="26423" y="3324"/>
                      <a:pt x="23056" y="3908"/>
                      <a:pt x="19521" y="3908"/>
                    </a:cubicBezTo>
                    <a:cubicBezTo>
                      <a:pt x="17608" y="3908"/>
                      <a:pt x="15645" y="3737"/>
                      <a:pt x="13632" y="3737"/>
                    </a:cubicBezTo>
                    <a:cubicBezTo>
                      <a:pt x="11729" y="3737"/>
                      <a:pt x="9780" y="3890"/>
                      <a:pt x="7786" y="4486"/>
                    </a:cubicBezTo>
                    <a:cubicBezTo>
                      <a:pt x="1" y="6635"/>
                      <a:pt x="3243" y="12899"/>
                      <a:pt x="8061" y="12899"/>
                    </a:cubicBezTo>
                    <a:cubicBezTo>
                      <a:pt x="9028" y="12899"/>
                      <a:pt x="10059" y="12646"/>
                      <a:pt x="11077" y="12057"/>
                    </a:cubicBezTo>
                    <a:lnTo>
                      <a:pt x="11077" y="12057"/>
                    </a:lnTo>
                    <a:cubicBezTo>
                      <a:pt x="9698" y="14815"/>
                      <a:pt x="6182" y="16081"/>
                      <a:pt x="7103" y="20088"/>
                    </a:cubicBezTo>
                    <a:cubicBezTo>
                      <a:pt x="7626" y="22291"/>
                      <a:pt x="8985" y="23055"/>
                      <a:pt x="10593" y="23055"/>
                    </a:cubicBezTo>
                    <a:cubicBezTo>
                      <a:pt x="12436" y="23055"/>
                      <a:pt x="14606" y="22052"/>
                      <a:pt x="16221" y="21063"/>
                    </a:cubicBezTo>
                    <a:cubicBezTo>
                      <a:pt x="21876" y="17504"/>
                      <a:pt x="29872" y="6826"/>
                      <a:pt x="29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0" name="Google Shape;1640;p53"/>
              <p:cNvSpPr/>
              <p:nvPr/>
            </p:nvSpPr>
            <p:spPr>
              <a:xfrm>
                <a:off x="5763501" y="3446375"/>
                <a:ext cx="381595" cy="491938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26335" extrusionOk="0">
                    <a:moveTo>
                      <a:pt x="14152" y="1"/>
                    </a:moveTo>
                    <a:cubicBezTo>
                      <a:pt x="13426" y="1"/>
                      <a:pt x="12619" y="201"/>
                      <a:pt x="11750" y="641"/>
                    </a:cubicBezTo>
                    <a:cubicBezTo>
                      <a:pt x="3998" y="4200"/>
                      <a:pt x="3072" y="18875"/>
                      <a:pt x="0" y="25945"/>
                    </a:cubicBezTo>
                    <a:cubicBezTo>
                      <a:pt x="794" y="26210"/>
                      <a:pt x="1604" y="26335"/>
                      <a:pt x="2421" y="26335"/>
                    </a:cubicBezTo>
                    <a:cubicBezTo>
                      <a:pt x="11050" y="26335"/>
                      <a:pt x="20428" y="12496"/>
                      <a:pt x="17845" y="5370"/>
                    </a:cubicBezTo>
                    <a:lnTo>
                      <a:pt x="18089" y="5126"/>
                    </a:lnTo>
                    <a:cubicBezTo>
                      <a:pt x="18089" y="2204"/>
                      <a:pt x="16562" y="1"/>
                      <a:pt x="14152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1" name="Google Shape;1641;p53"/>
              <p:cNvSpPr/>
              <p:nvPr/>
            </p:nvSpPr>
            <p:spPr>
              <a:xfrm>
                <a:off x="6089541" y="2519287"/>
                <a:ext cx="368706" cy="1605284"/>
              </a:xfrm>
              <a:custGeom>
                <a:avLst/>
                <a:gdLst/>
                <a:ahLst/>
                <a:cxnLst/>
                <a:rect l="l" t="t" r="r" b="b"/>
                <a:pathLst>
                  <a:path w="19738" h="85936" extrusionOk="0">
                    <a:moveTo>
                      <a:pt x="19202" y="1"/>
                    </a:moveTo>
                    <a:cubicBezTo>
                      <a:pt x="19143" y="1"/>
                      <a:pt x="19080" y="17"/>
                      <a:pt x="19015" y="53"/>
                    </a:cubicBezTo>
                    <a:cubicBezTo>
                      <a:pt x="14189" y="2539"/>
                      <a:pt x="9996" y="6050"/>
                      <a:pt x="6632" y="10340"/>
                    </a:cubicBezTo>
                    <a:cubicBezTo>
                      <a:pt x="3072" y="15021"/>
                      <a:pt x="1366" y="20774"/>
                      <a:pt x="732" y="26576"/>
                    </a:cubicBezTo>
                    <a:cubicBezTo>
                      <a:pt x="1" y="32865"/>
                      <a:pt x="635" y="39203"/>
                      <a:pt x="1561" y="45395"/>
                    </a:cubicBezTo>
                    <a:cubicBezTo>
                      <a:pt x="2536" y="51587"/>
                      <a:pt x="3755" y="57974"/>
                      <a:pt x="5023" y="64166"/>
                    </a:cubicBezTo>
                    <a:cubicBezTo>
                      <a:pt x="5705" y="67676"/>
                      <a:pt x="6388" y="71382"/>
                      <a:pt x="6046" y="74990"/>
                    </a:cubicBezTo>
                    <a:cubicBezTo>
                      <a:pt x="5705" y="78598"/>
                      <a:pt x="4340" y="81962"/>
                      <a:pt x="4486" y="85570"/>
                    </a:cubicBezTo>
                    <a:cubicBezTo>
                      <a:pt x="4486" y="85813"/>
                      <a:pt x="4681" y="85935"/>
                      <a:pt x="4876" y="85935"/>
                    </a:cubicBezTo>
                    <a:cubicBezTo>
                      <a:pt x="5071" y="85935"/>
                      <a:pt x="5266" y="85813"/>
                      <a:pt x="5266" y="85570"/>
                    </a:cubicBezTo>
                    <a:lnTo>
                      <a:pt x="5266" y="85521"/>
                    </a:lnTo>
                    <a:cubicBezTo>
                      <a:pt x="5120" y="82352"/>
                      <a:pt x="6193" y="79280"/>
                      <a:pt x="6632" y="76160"/>
                    </a:cubicBezTo>
                    <a:cubicBezTo>
                      <a:pt x="7022" y="73234"/>
                      <a:pt x="6924" y="70260"/>
                      <a:pt x="6339" y="67335"/>
                    </a:cubicBezTo>
                    <a:cubicBezTo>
                      <a:pt x="5900" y="64263"/>
                      <a:pt x="5120" y="61289"/>
                      <a:pt x="4584" y="58267"/>
                    </a:cubicBezTo>
                    <a:cubicBezTo>
                      <a:pt x="3999" y="55195"/>
                      <a:pt x="3462" y="52172"/>
                      <a:pt x="2975" y="49101"/>
                    </a:cubicBezTo>
                    <a:cubicBezTo>
                      <a:pt x="1902" y="42860"/>
                      <a:pt x="976" y="36619"/>
                      <a:pt x="1220" y="30281"/>
                    </a:cubicBezTo>
                    <a:cubicBezTo>
                      <a:pt x="1415" y="24333"/>
                      <a:pt x="2585" y="17995"/>
                      <a:pt x="5803" y="12875"/>
                    </a:cubicBezTo>
                    <a:cubicBezTo>
                      <a:pt x="8972" y="7756"/>
                      <a:pt x="13994" y="3514"/>
                      <a:pt x="19405" y="687"/>
                    </a:cubicBezTo>
                    <a:cubicBezTo>
                      <a:pt x="19738" y="521"/>
                      <a:pt x="19539" y="1"/>
                      <a:pt x="19202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2" name="Google Shape;1642;p53"/>
              <p:cNvSpPr/>
              <p:nvPr/>
            </p:nvSpPr>
            <p:spPr>
              <a:xfrm>
                <a:off x="6030569" y="3137165"/>
                <a:ext cx="606689" cy="977786"/>
              </a:xfrm>
              <a:custGeom>
                <a:avLst/>
                <a:gdLst/>
                <a:ahLst/>
                <a:cxnLst/>
                <a:rect l="l" t="t" r="r" b="b"/>
                <a:pathLst>
                  <a:path w="32478" h="52344" extrusionOk="0">
                    <a:moveTo>
                      <a:pt x="31938" y="0"/>
                    </a:moveTo>
                    <a:cubicBezTo>
                      <a:pt x="31850" y="0"/>
                      <a:pt x="31760" y="38"/>
                      <a:pt x="31680" y="129"/>
                    </a:cubicBezTo>
                    <a:lnTo>
                      <a:pt x="31728" y="129"/>
                    </a:lnTo>
                    <a:cubicBezTo>
                      <a:pt x="28901" y="3494"/>
                      <a:pt x="24805" y="4371"/>
                      <a:pt x="20758" y="5444"/>
                    </a:cubicBezTo>
                    <a:cubicBezTo>
                      <a:pt x="18808" y="5931"/>
                      <a:pt x="16956" y="6663"/>
                      <a:pt x="15249" y="7638"/>
                    </a:cubicBezTo>
                    <a:cubicBezTo>
                      <a:pt x="13445" y="8759"/>
                      <a:pt x="11885" y="10319"/>
                      <a:pt x="10764" y="12172"/>
                    </a:cubicBezTo>
                    <a:cubicBezTo>
                      <a:pt x="8228" y="16072"/>
                      <a:pt x="7205" y="20753"/>
                      <a:pt x="6668" y="25336"/>
                    </a:cubicBezTo>
                    <a:cubicBezTo>
                      <a:pt x="6376" y="27725"/>
                      <a:pt x="6181" y="30163"/>
                      <a:pt x="5986" y="32552"/>
                    </a:cubicBezTo>
                    <a:cubicBezTo>
                      <a:pt x="5888" y="34697"/>
                      <a:pt x="5596" y="36842"/>
                      <a:pt x="5157" y="38939"/>
                    </a:cubicBezTo>
                    <a:cubicBezTo>
                      <a:pt x="4084" y="43375"/>
                      <a:pt x="2085" y="47617"/>
                      <a:pt x="135" y="51761"/>
                    </a:cubicBezTo>
                    <a:cubicBezTo>
                      <a:pt x="0" y="52064"/>
                      <a:pt x="284" y="52344"/>
                      <a:pt x="536" y="52344"/>
                    </a:cubicBezTo>
                    <a:cubicBezTo>
                      <a:pt x="650" y="52344"/>
                      <a:pt x="757" y="52287"/>
                      <a:pt x="818" y="52151"/>
                    </a:cubicBezTo>
                    <a:cubicBezTo>
                      <a:pt x="2573" y="48543"/>
                      <a:pt x="4084" y="44789"/>
                      <a:pt x="5401" y="40986"/>
                    </a:cubicBezTo>
                    <a:cubicBezTo>
                      <a:pt x="6668" y="36891"/>
                      <a:pt x="6717" y="32600"/>
                      <a:pt x="7107" y="28359"/>
                    </a:cubicBezTo>
                    <a:cubicBezTo>
                      <a:pt x="7546" y="23581"/>
                      <a:pt x="8180" y="18705"/>
                      <a:pt x="10374" y="14366"/>
                    </a:cubicBezTo>
                    <a:cubicBezTo>
                      <a:pt x="11397" y="12221"/>
                      <a:pt x="12909" y="10319"/>
                      <a:pt x="14762" y="8857"/>
                    </a:cubicBezTo>
                    <a:cubicBezTo>
                      <a:pt x="16468" y="7686"/>
                      <a:pt x="18321" y="6858"/>
                      <a:pt x="20271" y="6419"/>
                    </a:cubicBezTo>
                    <a:cubicBezTo>
                      <a:pt x="24659" y="5200"/>
                      <a:pt x="29144" y="4371"/>
                      <a:pt x="32216" y="666"/>
                    </a:cubicBezTo>
                    <a:cubicBezTo>
                      <a:pt x="32477" y="404"/>
                      <a:pt x="32224" y="0"/>
                      <a:pt x="31938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3" name="Google Shape;1643;p53"/>
              <p:cNvSpPr/>
              <p:nvPr/>
            </p:nvSpPr>
            <p:spPr>
              <a:xfrm>
                <a:off x="5873320" y="3535385"/>
                <a:ext cx="481272" cy="565724"/>
              </a:xfrm>
              <a:custGeom>
                <a:avLst/>
                <a:gdLst/>
                <a:ahLst/>
                <a:cxnLst/>
                <a:rect l="l" t="t" r="r" b="b"/>
                <a:pathLst>
                  <a:path w="25764" h="30285" extrusionOk="0">
                    <a:moveTo>
                      <a:pt x="12976" y="1"/>
                    </a:moveTo>
                    <a:cubicBezTo>
                      <a:pt x="12430" y="1"/>
                      <a:pt x="11865" y="70"/>
                      <a:pt x="11283" y="215"/>
                    </a:cubicBezTo>
                    <a:cubicBezTo>
                      <a:pt x="8260" y="946"/>
                      <a:pt x="6115" y="3433"/>
                      <a:pt x="4506" y="5919"/>
                    </a:cubicBezTo>
                    <a:cubicBezTo>
                      <a:pt x="2654" y="8893"/>
                      <a:pt x="1435" y="12160"/>
                      <a:pt x="118" y="15427"/>
                    </a:cubicBezTo>
                    <a:cubicBezTo>
                      <a:pt x="0" y="15693"/>
                      <a:pt x="222" y="15869"/>
                      <a:pt x="459" y="15869"/>
                    </a:cubicBezTo>
                    <a:cubicBezTo>
                      <a:pt x="613" y="15869"/>
                      <a:pt x="773" y="15794"/>
                      <a:pt x="850" y="15622"/>
                    </a:cubicBezTo>
                    <a:cubicBezTo>
                      <a:pt x="1825" y="12940"/>
                      <a:pt x="2995" y="10356"/>
                      <a:pt x="4311" y="7821"/>
                    </a:cubicBezTo>
                    <a:cubicBezTo>
                      <a:pt x="5676" y="5285"/>
                      <a:pt x="7480" y="2653"/>
                      <a:pt x="10211" y="1385"/>
                    </a:cubicBezTo>
                    <a:cubicBezTo>
                      <a:pt x="11100" y="972"/>
                      <a:pt x="12072" y="745"/>
                      <a:pt x="13046" y="745"/>
                    </a:cubicBezTo>
                    <a:cubicBezTo>
                      <a:pt x="13567" y="745"/>
                      <a:pt x="14089" y="810"/>
                      <a:pt x="14599" y="946"/>
                    </a:cubicBezTo>
                    <a:cubicBezTo>
                      <a:pt x="16159" y="1483"/>
                      <a:pt x="17475" y="2506"/>
                      <a:pt x="18353" y="3920"/>
                    </a:cubicBezTo>
                    <a:cubicBezTo>
                      <a:pt x="19182" y="5285"/>
                      <a:pt x="19913" y="6748"/>
                      <a:pt x="20449" y="8260"/>
                    </a:cubicBezTo>
                    <a:cubicBezTo>
                      <a:pt x="21181" y="10161"/>
                      <a:pt x="21863" y="12111"/>
                      <a:pt x="22448" y="14061"/>
                    </a:cubicBezTo>
                    <a:cubicBezTo>
                      <a:pt x="24057" y="19229"/>
                      <a:pt x="24886" y="24544"/>
                      <a:pt x="24983" y="29956"/>
                    </a:cubicBezTo>
                    <a:cubicBezTo>
                      <a:pt x="25008" y="30175"/>
                      <a:pt x="25179" y="30285"/>
                      <a:pt x="25355" y="30285"/>
                    </a:cubicBezTo>
                    <a:cubicBezTo>
                      <a:pt x="25532" y="30285"/>
                      <a:pt x="25715" y="30175"/>
                      <a:pt x="25764" y="29956"/>
                    </a:cubicBezTo>
                    <a:cubicBezTo>
                      <a:pt x="25666" y="24885"/>
                      <a:pt x="24935" y="19815"/>
                      <a:pt x="23521" y="14939"/>
                    </a:cubicBezTo>
                    <a:cubicBezTo>
                      <a:pt x="22887" y="12745"/>
                      <a:pt x="22156" y="10551"/>
                      <a:pt x="21327" y="8406"/>
                    </a:cubicBezTo>
                    <a:cubicBezTo>
                      <a:pt x="20742" y="6797"/>
                      <a:pt x="20010" y="5237"/>
                      <a:pt x="19133" y="3774"/>
                    </a:cubicBezTo>
                    <a:cubicBezTo>
                      <a:pt x="17686" y="1523"/>
                      <a:pt x="15542" y="1"/>
                      <a:pt x="12976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4" name="Google Shape;1644;p53"/>
              <p:cNvSpPr/>
              <p:nvPr/>
            </p:nvSpPr>
            <p:spPr>
              <a:xfrm>
                <a:off x="6157013" y="2654380"/>
                <a:ext cx="141744" cy="150169"/>
              </a:xfrm>
              <a:custGeom>
                <a:avLst/>
                <a:gdLst/>
                <a:ahLst/>
                <a:cxnLst/>
                <a:rect l="l" t="t" r="r" b="b"/>
                <a:pathLst>
                  <a:path w="7588" h="8039" extrusionOk="0">
                    <a:moveTo>
                      <a:pt x="411" y="0"/>
                    </a:moveTo>
                    <a:cubicBezTo>
                      <a:pt x="240" y="0"/>
                      <a:pt x="70" y="110"/>
                      <a:pt x="45" y="329"/>
                    </a:cubicBezTo>
                    <a:cubicBezTo>
                      <a:pt x="45" y="2718"/>
                      <a:pt x="582" y="5205"/>
                      <a:pt x="45" y="7545"/>
                    </a:cubicBezTo>
                    <a:cubicBezTo>
                      <a:pt x="1" y="7812"/>
                      <a:pt x="201" y="8039"/>
                      <a:pt x="458" y="8039"/>
                    </a:cubicBezTo>
                    <a:cubicBezTo>
                      <a:pt x="483" y="8039"/>
                      <a:pt x="508" y="8037"/>
                      <a:pt x="533" y="8032"/>
                    </a:cubicBezTo>
                    <a:cubicBezTo>
                      <a:pt x="2825" y="7399"/>
                      <a:pt x="5018" y="6619"/>
                      <a:pt x="7164" y="5643"/>
                    </a:cubicBezTo>
                    <a:cubicBezTo>
                      <a:pt x="7588" y="5431"/>
                      <a:pt x="7348" y="4924"/>
                      <a:pt x="6989" y="4924"/>
                    </a:cubicBezTo>
                    <a:cubicBezTo>
                      <a:pt x="6936" y="4924"/>
                      <a:pt x="6880" y="4936"/>
                      <a:pt x="6822" y="4961"/>
                    </a:cubicBezTo>
                    <a:cubicBezTo>
                      <a:pt x="4903" y="5854"/>
                      <a:pt x="2902" y="6583"/>
                      <a:pt x="894" y="7149"/>
                    </a:cubicBezTo>
                    <a:lnTo>
                      <a:pt x="894" y="7149"/>
                    </a:lnTo>
                    <a:cubicBezTo>
                      <a:pt x="1224" y="4909"/>
                      <a:pt x="777" y="2599"/>
                      <a:pt x="777" y="329"/>
                    </a:cubicBezTo>
                    <a:cubicBezTo>
                      <a:pt x="752" y="110"/>
                      <a:pt x="582" y="0"/>
                      <a:pt x="411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5" name="Google Shape;1645;p53"/>
              <p:cNvSpPr/>
              <p:nvPr/>
            </p:nvSpPr>
            <p:spPr>
              <a:xfrm>
                <a:off x="6253477" y="2543253"/>
                <a:ext cx="151607" cy="129116"/>
              </a:xfrm>
              <a:custGeom>
                <a:avLst/>
                <a:gdLst/>
                <a:ahLst/>
                <a:cxnLst/>
                <a:rect l="l" t="t" r="r" b="b"/>
                <a:pathLst>
                  <a:path w="8116" h="6912" extrusionOk="0">
                    <a:moveTo>
                      <a:pt x="653" y="1"/>
                    </a:moveTo>
                    <a:cubicBezTo>
                      <a:pt x="476" y="1"/>
                      <a:pt x="293" y="111"/>
                      <a:pt x="245" y="330"/>
                    </a:cubicBezTo>
                    <a:lnTo>
                      <a:pt x="293" y="379"/>
                    </a:lnTo>
                    <a:cubicBezTo>
                      <a:pt x="391" y="2378"/>
                      <a:pt x="293" y="4377"/>
                      <a:pt x="50" y="6424"/>
                    </a:cubicBezTo>
                    <a:cubicBezTo>
                      <a:pt x="1" y="6619"/>
                      <a:pt x="147" y="6912"/>
                      <a:pt x="440" y="6912"/>
                    </a:cubicBezTo>
                    <a:cubicBezTo>
                      <a:pt x="2877" y="6668"/>
                      <a:pt x="5315" y="6668"/>
                      <a:pt x="7704" y="6278"/>
                    </a:cubicBezTo>
                    <a:cubicBezTo>
                      <a:pt x="8116" y="6187"/>
                      <a:pt x="7970" y="5538"/>
                      <a:pt x="7548" y="5538"/>
                    </a:cubicBezTo>
                    <a:cubicBezTo>
                      <a:pt x="7520" y="5538"/>
                      <a:pt x="7491" y="5541"/>
                      <a:pt x="7460" y="5547"/>
                    </a:cubicBezTo>
                    <a:cubicBezTo>
                      <a:pt x="5270" y="5866"/>
                      <a:pt x="3080" y="5887"/>
                      <a:pt x="850" y="6088"/>
                    </a:cubicBezTo>
                    <a:lnTo>
                      <a:pt x="850" y="6088"/>
                    </a:lnTo>
                    <a:cubicBezTo>
                      <a:pt x="1081" y="4169"/>
                      <a:pt x="1114" y="2249"/>
                      <a:pt x="1025" y="330"/>
                    </a:cubicBezTo>
                    <a:cubicBezTo>
                      <a:pt x="1000" y="111"/>
                      <a:pt x="830" y="1"/>
                      <a:pt x="653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6" name="Google Shape;1646;p53"/>
              <p:cNvSpPr/>
              <p:nvPr/>
            </p:nvSpPr>
            <p:spPr>
              <a:xfrm>
                <a:off x="6360046" y="2507967"/>
                <a:ext cx="82883" cy="77896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170" extrusionOk="0">
                    <a:moveTo>
                      <a:pt x="366" y="1"/>
                    </a:moveTo>
                    <a:cubicBezTo>
                      <a:pt x="195" y="1"/>
                      <a:pt x="24" y="123"/>
                      <a:pt x="0" y="366"/>
                    </a:cubicBezTo>
                    <a:cubicBezTo>
                      <a:pt x="0" y="1488"/>
                      <a:pt x="98" y="2658"/>
                      <a:pt x="98" y="3779"/>
                    </a:cubicBezTo>
                    <a:cubicBezTo>
                      <a:pt x="98" y="3974"/>
                      <a:pt x="293" y="4169"/>
                      <a:pt x="488" y="4169"/>
                    </a:cubicBezTo>
                    <a:cubicBezTo>
                      <a:pt x="1658" y="4169"/>
                      <a:pt x="2828" y="4072"/>
                      <a:pt x="3998" y="4023"/>
                    </a:cubicBezTo>
                    <a:cubicBezTo>
                      <a:pt x="4437" y="3974"/>
                      <a:pt x="4437" y="3340"/>
                      <a:pt x="3998" y="3292"/>
                    </a:cubicBezTo>
                    <a:cubicBezTo>
                      <a:pt x="2956" y="3292"/>
                      <a:pt x="1914" y="3369"/>
                      <a:pt x="872" y="3386"/>
                    </a:cubicBezTo>
                    <a:lnTo>
                      <a:pt x="872" y="3386"/>
                    </a:lnTo>
                    <a:cubicBezTo>
                      <a:pt x="846" y="2386"/>
                      <a:pt x="731" y="1357"/>
                      <a:pt x="731" y="366"/>
                    </a:cubicBezTo>
                    <a:cubicBezTo>
                      <a:pt x="707" y="123"/>
                      <a:pt x="536" y="1"/>
                      <a:pt x="366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7" name="Google Shape;1647;p53"/>
              <p:cNvSpPr/>
              <p:nvPr/>
            </p:nvSpPr>
            <p:spPr>
              <a:xfrm>
                <a:off x="6400115" y="3168659"/>
                <a:ext cx="83798" cy="100256"/>
              </a:xfrm>
              <a:custGeom>
                <a:avLst/>
                <a:gdLst/>
                <a:ahLst/>
                <a:cxnLst/>
                <a:rect l="l" t="t" r="r" b="b"/>
                <a:pathLst>
                  <a:path w="4486" h="5367" extrusionOk="0">
                    <a:moveTo>
                      <a:pt x="1965" y="0"/>
                    </a:moveTo>
                    <a:cubicBezTo>
                      <a:pt x="1815" y="0"/>
                      <a:pt x="1667" y="75"/>
                      <a:pt x="1609" y="247"/>
                    </a:cubicBezTo>
                    <a:cubicBezTo>
                      <a:pt x="1170" y="1515"/>
                      <a:pt x="683" y="2734"/>
                      <a:pt x="147" y="3953"/>
                    </a:cubicBezTo>
                    <a:cubicBezTo>
                      <a:pt x="0" y="4197"/>
                      <a:pt x="147" y="4538"/>
                      <a:pt x="439" y="4538"/>
                    </a:cubicBezTo>
                    <a:cubicBezTo>
                      <a:pt x="1707" y="4538"/>
                      <a:pt x="2828" y="5220"/>
                      <a:pt x="4096" y="5367"/>
                    </a:cubicBezTo>
                    <a:cubicBezTo>
                      <a:pt x="4340" y="5367"/>
                      <a:pt x="4486" y="5172"/>
                      <a:pt x="4486" y="4977"/>
                    </a:cubicBezTo>
                    <a:cubicBezTo>
                      <a:pt x="4486" y="4782"/>
                      <a:pt x="4340" y="4587"/>
                      <a:pt x="4096" y="4587"/>
                    </a:cubicBezTo>
                    <a:cubicBezTo>
                      <a:pt x="3062" y="4504"/>
                      <a:pt x="2098" y="3965"/>
                      <a:pt x="1025" y="3803"/>
                    </a:cubicBezTo>
                    <a:lnTo>
                      <a:pt x="1025" y="3803"/>
                    </a:lnTo>
                    <a:cubicBezTo>
                      <a:pt x="1515" y="2704"/>
                      <a:pt x="1964" y="1573"/>
                      <a:pt x="2341" y="442"/>
                    </a:cubicBezTo>
                    <a:cubicBezTo>
                      <a:pt x="2429" y="176"/>
                      <a:pt x="2195" y="0"/>
                      <a:pt x="1965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8" name="Google Shape;1648;p53"/>
              <p:cNvSpPr/>
              <p:nvPr/>
            </p:nvSpPr>
            <p:spPr>
              <a:xfrm>
                <a:off x="6514866" y="3130926"/>
                <a:ext cx="81987" cy="97921"/>
              </a:xfrm>
              <a:custGeom>
                <a:avLst/>
                <a:gdLst/>
                <a:ahLst/>
                <a:cxnLst/>
                <a:rect l="l" t="t" r="r" b="b"/>
                <a:pathLst>
                  <a:path w="4389" h="5242" extrusionOk="0">
                    <a:moveTo>
                      <a:pt x="1085" y="0"/>
                    </a:moveTo>
                    <a:cubicBezTo>
                      <a:pt x="890" y="0"/>
                      <a:pt x="707" y="122"/>
                      <a:pt x="732" y="366"/>
                    </a:cubicBezTo>
                    <a:cubicBezTo>
                      <a:pt x="732" y="1829"/>
                      <a:pt x="537" y="3242"/>
                      <a:pt x="49" y="4656"/>
                    </a:cubicBezTo>
                    <a:cubicBezTo>
                      <a:pt x="0" y="4851"/>
                      <a:pt x="147" y="5095"/>
                      <a:pt x="391" y="5095"/>
                    </a:cubicBezTo>
                    <a:cubicBezTo>
                      <a:pt x="594" y="5079"/>
                      <a:pt x="795" y="5072"/>
                      <a:pt x="996" y="5072"/>
                    </a:cubicBezTo>
                    <a:cubicBezTo>
                      <a:pt x="1999" y="5072"/>
                      <a:pt x="2975" y="5241"/>
                      <a:pt x="3950" y="5241"/>
                    </a:cubicBezTo>
                    <a:cubicBezTo>
                      <a:pt x="4388" y="5193"/>
                      <a:pt x="4388" y="4510"/>
                      <a:pt x="3950" y="4461"/>
                    </a:cubicBezTo>
                    <a:cubicBezTo>
                      <a:pt x="3050" y="4461"/>
                      <a:pt x="2149" y="4317"/>
                      <a:pt x="1227" y="4317"/>
                    </a:cubicBezTo>
                    <a:cubicBezTo>
                      <a:pt x="1134" y="4317"/>
                      <a:pt x="1040" y="4319"/>
                      <a:pt x="946" y="4322"/>
                    </a:cubicBezTo>
                    <a:lnTo>
                      <a:pt x="946" y="4322"/>
                    </a:lnTo>
                    <a:cubicBezTo>
                      <a:pt x="1323" y="3025"/>
                      <a:pt x="1512" y="1696"/>
                      <a:pt x="1512" y="366"/>
                    </a:cubicBezTo>
                    <a:cubicBezTo>
                      <a:pt x="1488" y="122"/>
                      <a:pt x="1280" y="0"/>
                      <a:pt x="1085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9" name="Google Shape;1649;p53"/>
              <p:cNvSpPr/>
              <p:nvPr/>
            </p:nvSpPr>
            <p:spPr>
              <a:xfrm>
                <a:off x="5856303" y="3725193"/>
                <a:ext cx="88450" cy="84938"/>
              </a:xfrm>
              <a:custGeom>
                <a:avLst/>
                <a:gdLst/>
                <a:ahLst/>
                <a:cxnLst/>
                <a:rect l="l" t="t" r="r" b="b"/>
                <a:pathLst>
                  <a:path w="4735" h="4547" extrusionOk="0">
                    <a:moveTo>
                      <a:pt x="3516" y="0"/>
                    </a:moveTo>
                    <a:cubicBezTo>
                      <a:pt x="3175" y="0"/>
                      <a:pt x="2882" y="98"/>
                      <a:pt x="2590" y="293"/>
                    </a:cubicBezTo>
                    <a:cubicBezTo>
                      <a:pt x="2346" y="488"/>
                      <a:pt x="2151" y="683"/>
                      <a:pt x="1907" y="926"/>
                    </a:cubicBezTo>
                    <a:cubicBezTo>
                      <a:pt x="1517" y="1365"/>
                      <a:pt x="1029" y="1706"/>
                      <a:pt x="444" y="1901"/>
                    </a:cubicBezTo>
                    <a:cubicBezTo>
                      <a:pt x="1" y="2035"/>
                      <a:pt x="163" y="2652"/>
                      <a:pt x="563" y="2652"/>
                    </a:cubicBezTo>
                    <a:cubicBezTo>
                      <a:pt x="602" y="2652"/>
                      <a:pt x="644" y="2646"/>
                      <a:pt x="688" y="2633"/>
                    </a:cubicBezTo>
                    <a:lnTo>
                      <a:pt x="639" y="2633"/>
                    </a:lnTo>
                    <a:cubicBezTo>
                      <a:pt x="1273" y="2438"/>
                      <a:pt x="1809" y="2096"/>
                      <a:pt x="2248" y="1658"/>
                    </a:cubicBezTo>
                    <a:cubicBezTo>
                      <a:pt x="2443" y="1463"/>
                      <a:pt x="2687" y="1219"/>
                      <a:pt x="2882" y="1073"/>
                    </a:cubicBezTo>
                    <a:cubicBezTo>
                      <a:pt x="2962" y="966"/>
                      <a:pt x="3071" y="889"/>
                      <a:pt x="3193" y="840"/>
                    </a:cubicBezTo>
                    <a:lnTo>
                      <a:pt x="3193" y="840"/>
                    </a:lnTo>
                    <a:cubicBezTo>
                      <a:pt x="3286" y="1405"/>
                      <a:pt x="3410" y="1946"/>
                      <a:pt x="3565" y="2487"/>
                    </a:cubicBezTo>
                    <a:cubicBezTo>
                      <a:pt x="3711" y="3072"/>
                      <a:pt x="3857" y="3705"/>
                      <a:pt x="3955" y="4290"/>
                    </a:cubicBezTo>
                    <a:cubicBezTo>
                      <a:pt x="3995" y="4452"/>
                      <a:pt x="4136" y="4547"/>
                      <a:pt x="4322" y="4547"/>
                    </a:cubicBezTo>
                    <a:cubicBezTo>
                      <a:pt x="4360" y="4547"/>
                      <a:pt x="4400" y="4543"/>
                      <a:pt x="4442" y="4534"/>
                    </a:cubicBezTo>
                    <a:cubicBezTo>
                      <a:pt x="4637" y="4485"/>
                      <a:pt x="4735" y="4290"/>
                      <a:pt x="4686" y="4095"/>
                    </a:cubicBezTo>
                    <a:cubicBezTo>
                      <a:pt x="4491" y="2877"/>
                      <a:pt x="4003" y="1658"/>
                      <a:pt x="3906" y="390"/>
                    </a:cubicBezTo>
                    <a:cubicBezTo>
                      <a:pt x="3857" y="195"/>
                      <a:pt x="3711" y="49"/>
                      <a:pt x="3516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0" name="Google Shape;1650;p53"/>
              <p:cNvSpPr/>
              <p:nvPr/>
            </p:nvSpPr>
            <p:spPr>
              <a:xfrm>
                <a:off x="5880643" y="3612926"/>
                <a:ext cx="125847" cy="104795"/>
              </a:xfrm>
              <a:custGeom>
                <a:avLst/>
                <a:gdLst/>
                <a:ahLst/>
                <a:cxnLst/>
                <a:rect l="l" t="t" r="r" b="b"/>
                <a:pathLst>
                  <a:path w="6737" h="5610" extrusionOk="0">
                    <a:moveTo>
                      <a:pt x="5479" y="1"/>
                    </a:moveTo>
                    <a:cubicBezTo>
                      <a:pt x="5447" y="1"/>
                      <a:pt x="5414" y="5"/>
                      <a:pt x="5382" y="13"/>
                    </a:cubicBezTo>
                    <a:cubicBezTo>
                      <a:pt x="3724" y="647"/>
                      <a:pt x="2164" y="1525"/>
                      <a:pt x="458" y="1915"/>
                    </a:cubicBezTo>
                    <a:cubicBezTo>
                      <a:pt x="0" y="2006"/>
                      <a:pt x="144" y="2655"/>
                      <a:pt x="565" y="2655"/>
                    </a:cubicBezTo>
                    <a:cubicBezTo>
                      <a:pt x="593" y="2655"/>
                      <a:pt x="622" y="2652"/>
                      <a:pt x="653" y="2646"/>
                    </a:cubicBezTo>
                    <a:lnTo>
                      <a:pt x="653" y="2597"/>
                    </a:lnTo>
                    <a:cubicBezTo>
                      <a:pt x="2234" y="2281"/>
                      <a:pt x="3690" y="1462"/>
                      <a:pt x="5214" y="839"/>
                    </a:cubicBezTo>
                    <a:lnTo>
                      <a:pt x="5214" y="839"/>
                    </a:lnTo>
                    <a:cubicBezTo>
                      <a:pt x="5482" y="2326"/>
                      <a:pt x="5515" y="3847"/>
                      <a:pt x="5918" y="5327"/>
                    </a:cubicBezTo>
                    <a:cubicBezTo>
                      <a:pt x="5977" y="5524"/>
                      <a:pt x="6132" y="5610"/>
                      <a:pt x="6285" y="5610"/>
                    </a:cubicBezTo>
                    <a:cubicBezTo>
                      <a:pt x="6512" y="5610"/>
                      <a:pt x="6737" y="5423"/>
                      <a:pt x="6650" y="5132"/>
                    </a:cubicBezTo>
                    <a:cubicBezTo>
                      <a:pt x="6211" y="3572"/>
                      <a:pt x="6211" y="1866"/>
                      <a:pt x="5821" y="306"/>
                    </a:cubicBezTo>
                    <a:cubicBezTo>
                      <a:pt x="5780" y="103"/>
                      <a:pt x="5638" y="1"/>
                      <a:pt x="5479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1" name="Google Shape;1651;p53"/>
              <p:cNvSpPr/>
              <p:nvPr/>
            </p:nvSpPr>
            <p:spPr>
              <a:xfrm>
                <a:off x="5957492" y="3526475"/>
                <a:ext cx="149384" cy="128724"/>
              </a:xfrm>
              <a:custGeom>
                <a:avLst/>
                <a:gdLst/>
                <a:ahLst/>
                <a:cxnLst/>
                <a:rect l="l" t="t" r="r" b="b"/>
                <a:pathLst>
                  <a:path w="7997" h="6891" extrusionOk="0">
                    <a:moveTo>
                      <a:pt x="2666" y="0"/>
                    </a:moveTo>
                    <a:cubicBezTo>
                      <a:pt x="1919" y="0"/>
                      <a:pt x="1174" y="9"/>
                      <a:pt x="439" y="9"/>
                    </a:cubicBezTo>
                    <a:cubicBezTo>
                      <a:pt x="0" y="58"/>
                      <a:pt x="0" y="692"/>
                      <a:pt x="439" y="741"/>
                    </a:cubicBezTo>
                    <a:cubicBezTo>
                      <a:pt x="1159" y="741"/>
                      <a:pt x="1884" y="731"/>
                      <a:pt x="2610" y="731"/>
                    </a:cubicBezTo>
                    <a:cubicBezTo>
                      <a:pt x="4103" y="731"/>
                      <a:pt x="5604" y="770"/>
                      <a:pt x="7087" y="1009"/>
                    </a:cubicBezTo>
                    <a:lnTo>
                      <a:pt x="7087" y="1009"/>
                    </a:lnTo>
                    <a:cubicBezTo>
                      <a:pt x="6472" y="2795"/>
                      <a:pt x="6024" y="4626"/>
                      <a:pt x="5705" y="6543"/>
                    </a:cubicBezTo>
                    <a:cubicBezTo>
                      <a:pt x="5657" y="6780"/>
                      <a:pt x="5818" y="6890"/>
                      <a:pt x="6001" y="6890"/>
                    </a:cubicBezTo>
                    <a:cubicBezTo>
                      <a:pt x="6193" y="6890"/>
                      <a:pt x="6411" y="6768"/>
                      <a:pt x="6436" y="6543"/>
                    </a:cubicBezTo>
                    <a:cubicBezTo>
                      <a:pt x="6777" y="4592"/>
                      <a:pt x="7265" y="2691"/>
                      <a:pt x="7947" y="838"/>
                    </a:cubicBezTo>
                    <a:cubicBezTo>
                      <a:pt x="7996" y="643"/>
                      <a:pt x="7899" y="399"/>
                      <a:pt x="7704" y="351"/>
                    </a:cubicBezTo>
                    <a:cubicBezTo>
                      <a:pt x="6050" y="47"/>
                      <a:pt x="4349" y="0"/>
                      <a:pt x="2666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2" name="Google Shape;1652;p53"/>
              <p:cNvSpPr/>
              <p:nvPr/>
            </p:nvSpPr>
            <p:spPr>
              <a:xfrm>
                <a:off x="5956577" y="3196100"/>
                <a:ext cx="173388" cy="144602"/>
              </a:xfrm>
              <a:custGeom>
                <a:avLst/>
                <a:gdLst/>
                <a:ahLst/>
                <a:cxnLst/>
                <a:rect l="l" t="t" r="r" b="b"/>
                <a:pathLst>
                  <a:path w="9282" h="7741" extrusionOk="0">
                    <a:moveTo>
                      <a:pt x="2029" y="1"/>
                    </a:moveTo>
                    <a:cubicBezTo>
                      <a:pt x="1918" y="1"/>
                      <a:pt x="1811" y="15"/>
                      <a:pt x="1707" y="46"/>
                    </a:cubicBezTo>
                    <a:cubicBezTo>
                      <a:pt x="1" y="534"/>
                      <a:pt x="1268" y="2630"/>
                      <a:pt x="2000" y="3361"/>
                    </a:cubicBezTo>
                    <a:cubicBezTo>
                      <a:pt x="3803" y="5214"/>
                      <a:pt x="6387" y="6140"/>
                      <a:pt x="8484" y="7652"/>
                    </a:cubicBezTo>
                    <a:cubicBezTo>
                      <a:pt x="8564" y="7714"/>
                      <a:pt x="8643" y="7740"/>
                      <a:pt x="8718" y="7740"/>
                    </a:cubicBezTo>
                    <a:cubicBezTo>
                      <a:pt x="9053" y="7740"/>
                      <a:pt x="9282" y="7200"/>
                      <a:pt x="8923" y="6920"/>
                    </a:cubicBezTo>
                    <a:lnTo>
                      <a:pt x="8825" y="6823"/>
                    </a:lnTo>
                    <a:cubicBezTo>
                      <a:pt x="8923" y="6628"/>
                      <a:pt x="8874" y="6335"/>
                      <a:pt x="8679" y="6238"/>
                    </a:cubicBezTo>
                    <a:cubicBezTo>
                      <a:pt x="8581" y="6140"/>
                      <a:pt x="7996" y="5409"/>
                      <a:pt x="7801" y="5117"/>
                    </a:cubicBezTo>
                    <a:cubicBezTo>
                      <a:pt x="7119" y="4336"/>
                      <a:pt x="6387" y="3508"/>
                      <a:pt x="5656" y="2679"/>
                    </a:cubicBezTo>
                    <a:cubicBezTo>
                      <a:pt x="4983" y="1960"/>
                      <a:pt x="3316" y="1"/>
                      <a:pt x="2029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3" name="Google Shape;1653;p53"/>
              <p:cNvSpPr/>
              <p:nvPr/>
            </p:nvSpPr>
            <p:spPr>
              <a:xfrm>
                <a:off x="6102337" y="3049033"/>
                <a:ext cx="132946" cy="148002"/>
              </a:xfrm>
              <a:custGeom>
                <a:avLst/>
                <a:gdLst/>
                <a:ahLst/>
                <a:cxnLst/>
                <a:rect l="l" t="t" r="r" b="b"/>
                <a:pathLst>
                  <a:path w="7117" h="7923" extrusionOk="0">
                    <a:moveTo>
                      <a:pt x="5152" y="1"/>
                    </a:moveTo>
                    <a:cubicBezTo>
                      <a:pt x="4033" y="1"/>
                      <a:pt x="2877" y="1895"/>
                      <a:pt x="2436" y="2556"/>
                    </a:cubicBezTo>
                    <a:cubicBezTo>
                      <a:pt x="1510" y="3970"/>
                      <a:pt x="730" y="5481"/>
                      <a:pt x="47" y="6993"/>
                    </a:cubicBezTo>
                    <a:cubicBezTo>
                      <a:pt x="1" y="7502"/>
                      <a:pt x="394" y="7923"/>
                      <a:pt x="892" y="7923"/>
                    </a:cubicBezTo>
                    <a:cubicBezTo>
                      <a:pt x="919" y="7923"/>
                      <a:pt x="946" y="7921"/>
                      <a:pt x="974" y="7919"/>
                    </a:cubicBezTo>
                    <a:cubicBezTo>
                      <a:pt x="2534" y="6505"/>
                      <a:pt x="4386" y="5384"/>
                      <a:pt x="5703" y="3629"/>
                    </a:cubicBezTo>
                    <a:cubicBezTo>
                      <a:pt x="6434" y="2653"/>
                      <a:pt x="7117" y="752"/>
                      <a:pt x="5508" y="69"/>
                    </a:cubicBezTo>
                    <a:cubicBezTo>
                      <a:pt x="5390" y="22"/>
                      <a:pt x="5271" y="1"/>
                      <a:pt x="5152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4" name="Google Shape;1654;p53"/>
              <p:cNvSpPr/>
              <p:nvPr/>
            </p:nvSpPr>
            <p:spPr>
              <a:xfrm>
                <a:off x="6007723" y="2902638"/>
                <a:ext cx="110081" cy="137709"/>
              </a:xfrm>
              <a:custGeom>
                <a:avLst/>
                <a:gdLst/>
                <a:ahLst/>
                <a:cxnLst/>
                <a:rect l="l" t="t" r="r" b="b"/>
                <a:pathLst>
                  <a:path w="5893" h="7372" extrusionOk="0">
                    <a:moveTo>
                      <a:pt x="1301" y="0"/>
                    </a:moveTo>
                    <a:cubicBezTo>
                      <a:pt x="0" y="0"/>
                      <a:pt x="103" y="1795"/>
                      <a:pt x="432" y="2641"/>
                    </a:cubicBezTo>
                    <a:cubicBezTo>
                      <a:pt x="1260" y="4591"/>
                      <a:pt x="3454" y="5761"/>
                      <a:pt x="4820" y="7224"/>
                    </a:cubicBezTo>
                    <a:cubicBezTo>
                      <a:pt x="4912" y="7328"/>
                      <a:pt x="5019" y="7372"/>
                      <a:pt x="5122" y="7372"/>
                    </a:cubicBezTo>
                    <a:cubicBezTo>
                      <a:pt x="5453" y="7372"/>
                      <a:pt x="5751" y="6924"/>
                      <a:pt x="5453" y="6590"/>
                    </a:cubicBezTo>
                    <a:lnTo>
                      <a:pt x="5210" y="6346"/>
                    </a:lnTo>
                    <a:lnTo>
                      <a:pt x="5307" y="6297"/>
                    </a:lnTo>
                    <a:cubicBezTo>
                      <a:pt x="5892" y="5371"/>
                      <a:pt x="4868" y="3713"/>
                      <a:pt x="4430" y="2933"/>
                    </a:cubicBezTo>
                    <a:cubicBezTo>
                      <a:pt x="3796" y="1909"/>
                      <a:pt x="2772" y="154"/>
                      <a:pt x="1456" y="8"/>
                    </a:cubicBezTo>
                    <a:cubicBezTo>
                      <a:pt x="1402" y="3"/>
                      <a:pt x="1350" y="0"/>
                      <a:pt x="1301" y="0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5" name="Google Shape;1655;p53"/>
              <p:cNvSpPr/>
              <p:nvPr/>
            </p:nvSpPr>
            <p:spPr>
              <a:xfrm>
                <a:off x="6163309" y="3264301"/>
                <a:ext cx="64409" cy="164795"/>
              </a:xfrm>
              <a:custGeom>
                <a:avLst/>
                <a:gdLst/>
                <a:ahLst/>
                <a:cxnLst/>
                <a:rect l="l" t="t" r="r" b="b"/>
                <a:pathLst>
                  <a:path w="3448" h="8822" extrusionOk="0">
                    <a:moveTo>
                      <a:pt x="1711" y="1"/>
                    </a:moveTo>
                    <a:cubicBezTo>
                      <a:pt x="1694" y="1"/>
                      <a:pt x="1676" y="1"/>
                      <a:pt x="1659" y="3"/>
                    </a:cubicBezTo>
                    <a:cubicBezTo>
                      <a:pt x="537" y="100"/>
                      <a:pt x="196" y="1612"/>
                      <a:pt x="147" y="2538"/>
                    </a:cubicBezTo>
                    <a:cubicBezTo>
                      <a:pt x="1" y="4586"/>
                      <a:pt x="1171" y="6585"/>
                      <a:pt x="1659" y="8486"/>
                    </a:cubicBezTo>
                    <a:cubicBezTo>
                      <a:pt x="1717" y="8720"/>
                      <a:pt x="1893" y="8822"/>
                      <a:pt x="2073" y="8822"/>
                    </a:cubicBezTo>
                    <a:cubicBezTo>
                      <a:pt x="2343" y="8822"/>
                      <a:pt x="2624" y="8594"/>
                      <a:pt x="2536" y="8242"/>
                    </a:cubicBezTo>
                    <a:cubicBezTo>
                      <a:pt x="2536" y="8242"/>
                      <a:pt x="2536" y="8242"/>
                      <a:pt x="2536" y="8194"/>
                    </a:cubicBezTo>
                    <a:cubicBezTo>
                      <a:pt x="2585" y="8145"/>
                      <a:pt x="2634" y="7999"/>
                      <a:pt x="2683" y="7901"/>
                    </a:cubicBezTo>
                    <a:cubicBezTo>
                      <a:pt x="2683" y="7274"/>
                      <a:pt x="3447" y="1"/>
                      <a:pt x="1711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6" name="Google Shape;1656;p53"/>
              <p:cNvSpPr/>
              <p:nvPr/>
            </p:nvSpPr>
            <p:spPr>
              <a:xfrm>
                <a:off x="6176889" y="3436568"/>
                <a:ext cx="143089" cy="69508"/>
              </a:xfrm>
              <a:custGeom>
                <a:avLst/>
                <a:gdLst/>
                <a:ahLst/>
                <a:cxnLst/>
                <a:rect l="l" t="t" r="r" b="b"/>
                <a:pathLst>
                  <a:path w="7660" h="3721" extrusionOk="0">
                    <a:moveTo>
                      <a:pt x="5035" y="1"/>
                    </a:moveTo>
                    <a:cubicBezTo>
                      <a:pt x="3524" y="1"/>
                      <a:pt x="1159" y="2197"/>
                      <a:pt x="444" y="2872"/>
                    </a:cubicBezTo>
                    <a:cubicBezTo>
                      <a:pt x="444" y="2872"/>
                      <a:pt x="444" y="2921"/>
                      <a:pt x="444" y="2921"/>
                    </a:cubicBezTo>
                    <a:cubicBezTo>
                      <a:pt x="0" y="3098"/>
                      <a:pt x="243" y="3720"/>
                      <a:pt x="658" y="3720"/>
                    </a:cubicBezTo>
                    <a:cubicBezTo>
                      <a:pt x="699" y="3720"/>
                      <a:pt x="742" y="3714"/>
                      <a:pt x="785" y="3701"/>
                    </a:cubicBezTo>
                    <a:cubicBezTo>
                      <a:pt x="1761" y="3506"/>
                      <a:pt x="7660" y="2531"/>
                      <a:pt x="5905" y="386"/>
                    </a:cubicBezTo>
                    <a:cubicBezTo>
                      <a:pt x="5679" y="115"/>
                      <a:pt x="5379" y="1"/>
                      <a:pt x="5035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35" name="Google Shape;1635;p53"/>
            <p:cNvSpPr/>
            <p:nvPr/>
          </p:nvSpPr>
          <p:spPr>
            <a:xfrm>
              <a:off x="6603150" y="1820300"/>
              <a:ext cx="334800" cy="334800"/>
            </a:xfrm>
            <a:prstGeom prst="ellipse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5" name="Google Shape;1625;p53"/>
            <p:cNvSpPr/>
            <p:nvPr/>
          </p:nvSpPr>
          <p:spPr>
            <a:xfrm>
              <a:off x="6390150" y="3060163"/>
              <a:ext cx="334800" cy="334800"/>
            </a:xfrm>
            <a:prstGeom prst="ellipse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" name="Google Shape;1633;p53">
            <a:extLst>
              <a:ext uri="{FF2B5EF4-FFF2-40B4-BE49-F238E27FC236}">
                <a16:creationId xmlns:a16="http://schemas.microsoft.com/office/drawing/2014/main" id="{229E8615-A766-4AFB-8BAB-E811C7A58167}"/>
              </a:ext>
            </a:extLst>
          </p:cNvPr>
          <p:cNvSpPr txBox="1"/>
          <p:nvPr/>
        </p:nvSpPr>
        <p:spPr>
          <a:xfrm>
            <a:off x="1222043" y="3625533"/>
            <a:ext cx="37236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accent6"/>
                </a:solidFill>
                <a:latin typeface="Letters for Learners" pitchFamily="2" charset="0"/>
                <a:ea typeface="Nanum Pen Script"/>
                <a:cs typeface="Nanum Pen Script"/>
                <a:sym typeface="Nanum Pen Script"/>
              </a:rPr>
              <a:t>What needs to change? WHY?</a:t>
            </a:r>
            <a:endParaRPr sz="4000" b="1" dirty="0">
              <a:solidFill>
                <a:schemeClr val="accent6"/>
              </a:solidFill>
              <a:latin typeface="Letters for Learners" pitchFamily="2" charset="0"/>
              <a:ea typeface="Nanum Pen Script"/>
              <a:cs typeface="Nanum Pen Script"/>
              <a:sym typeface="Nanum Pen Scrip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0" name="Google Shape;890;p37"/>
          <p:cNvGrpSpPr/>
          <p:nvPr/>
        </p:nvGrpSpPr>
        <p:grpSpPr>
          <a:xfrm rot="-780209">
            <a:off x="7516865" y="1444692"/>
            <a:ext cx="1439371" cy="1289289"/>
            <a:chOff x="-813174" y="1753753"/>
            <a:chExt cx="2701195" cy="2419543"/>
          </a:xfrm>
        </p:grpSpPr>
        <p:sp>
          <p:nvSpPr>
            <p:cNvPr id="891" name="Google Shape;891;p37"/>
            <p:cNvSpPr/>
            <p:nvPr/>
          </p:nvSpPr>
          <p:spPr>
            <a:xfrm rot="4993106">
              <a:off x="224345" y="1781107"/>
              <a:ext cx="626156" cy="2645767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rgbClr val="A4DA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92" name="Google Shape;892;p37"/>
            <p:cNvGrpSpPr/>
            <p:nvPr/>
          </p:nvGrpSpPr>
          <p:grpSpPr>
            <a:xfrm>
              <a:off x="-144996" y="1753753"/>
              <a:ext cx="821067" cy="1785140"/>
              <a:chOff x="5269250" y="2611925"/>
              <a:chExt cx="520750" cy="1132200"/>
            </a:xfrm>
          </p:grpSpPr>
          <p:sp>
            <p:nvSpPr>
              <p:cNvPr id="893" name="Google Shape;893;p37"/>
              <p:cNvSpPr/>
              <p:nvPr/>
            </p:nvSpPr>
            <p:spPr>
              <a:xfrm>
                <a:off x="5269250" y="2611925"/>
                <a:ext cx="520750" cy="1132200"/>
              </a:xfrm>
              <a:custGeom>
                <a:avLst/>
                <a:gdLst/>
                <a:ahLst/>
                <a:cxnLst/>
                <a:rect l="l" t="t" r="r" b="b"/>
                <a:pathLst>
                  <a:path w="20830" h="45288" extrusionOk="0">
                    <a:moveTo>
                      <a:pt x="17134" y="0"/>
                    </a:moveTo>
                    <a:cubicBezTo>
                      <a:pt x="15434" y="1145"/>
                      <a:pt x="13832" y="2878"/>
                      <a:pt x="12458" y="4284"/>
                    </a:cubicBezTo>
                    <a:cubicBezTo>
                      <a:pt x="11706" y="5101"/>
                      <a:pt x="10529" y="6246"/>
                      <a:pt x="10529" y="7227"/>
                    </a:cubicBezTo>
                    <a:cubicBezTo>
                      <a:pt x="10660" y="7946"/>
                      <a:pt x="12033" y="8992"/>
                      <a:pt x="12164" y="9908"/>
                    </a:cubicBezTo>
                    <a:cubicBezTo>
                      <a:pt x="11052" y="9483"/>
                      <a:pt x="10104" y="8339"/>
                      <a:pt x="8960" y="7619"/>
                    </a:cubicBezTo>
                    <a:cubicBezTo>
                      <a:pt x="8077" y="9189"/>
                      <a:pt x="6573" y="10856"/>
                      <a:pt x="6017" y="12720"/>
                    </a:cubicBezTo>
                    <a:cubicBezTo>
                      <a:pt x="5298" y="15336"/>
                      <a:pt x="7194" y="15205"/>
                      <a:pt x="7815" y="17396"/>
                    </a:cubicBezTo>
                    <a:cubicBezTo>
                      <a:pt x="6605" y="17036"/>
                      <a:pt x="5690" y="16382"/>
                      <a:pt x="4611" y="15761"/>
                    </a:cubicBezTo>
                    <a:cubicBezTo>
                      <a:pt x="3303" y="17461"/>
                      <a:pt x="2257" y="20306"/>
                      <a:pt x="1930" y="22497"/>
                    </a:cubicBezTo>
                    <a:cubicBezTo>
                      <a:pt x="2878" y="23183"/>
                      <a:pt x="4186" y="23936"/>
                      <a:pt x="4578" y="24982"/>
                    </a:cubicBezTo>
                    <a:cubicBezTo>
                      <a:pt x="3532" y="24688"/>
                      <a:pt x="2355" y="24361"/>
                      <a:pt x="1112" y="24034"/>
                    </a:cubicBezTo>
                    <a:lnTo>
                      <a:pt x="1112" y="24034"/>
                    </a:lnTo>
                    <a:cubicBezTo>
                      <a:pt x="0" y="27729"/>
                      <a:pt x="1145" y="32372"/>
                      <a:pt x="1570" y="36197"/>
                    </a:cubicBezTo>
                    <a:cubicBezTo>
                      <a:pt x="1962" y="38715"/>
                      <a:pt x="3139" y="42999"/>
                      <a:pt x="4676" y="45255"/>
                    </a:cubicBezTo>
                    <a:lnTo>
                      <a:pt x="4676" y="45287"/>
                    </a:lnTo>
                    <a:cubicBezTo>
                      <a:pt x="9483" y="41723"/>
                      <a:pt x="11281" y="36753"/>
                      <a:pt x="14061" y="31587"/>
                    </a:cubicBezTo>
                    <a:cubicBezTo>
                      <a:pt x="13112" y="30900"/>
                      <a:pt x="11674" y="30246"/>
                      <a:pt x="11216" y="29069"/>
                    </a:cubicBezTo>
                    <a:cubicBezTo>
                      <a:pt x="11385" y="29046"/>
                      <a:pt x="11549" y="29036"/>
                      <a:pt x="11711" y="29036"/>
                    </a:cubicBezTo>
                    <a:cubicBezTo>
                      <a:pt x="12705" y="29036"/>
                      <a:pt x="13580" y="29419"/>
                      <a:pt x="14649" y="29560"/>
                    </a:cubicBezTo>
                    <a:cubicBezTo>
                      <a:pt x="15271" y="27205"/>
                      <a:pt x="16121" y="24884"/>
                      <a:pt x="17102" y="22660"/>
                    </a:cubicBezTo>
                    <a:cubicBezTo>
                      <a:pt x="16088" y="21876"/>
                      <a:pt x="15238" y="20829"/>
                      <a:pt x="14224" y="19848"/>
                    </a:cubicBezTo>
                    <a:cubicBezTo>
                      <a:pt x="14697" y="19754"/>
                      <a:pt x="15123" y="19724"/>
                      <a:pt x="15508" y="19724"/>
                    </a:cubicBezTo>
                    <a:cubicBezTo>
                      <a:pt x="16131" y="19724"/>
                      <a:pt x="16648" y="19801"/>
                      <a:pt x="17086" y="19801"/>
                    </a:cubicBezTo>
                    <a:cubicBezTo>
                      <a:pt x="17966" y="19801"/>
                      <a:pt x="18527" y="19491"/>
                      <a:pt x="18998" y="17625"/>
                    </a:cubicBezTo>
                    <a:cubicBezTo>
                      <a:pt x="19489" y="15663"/>
                      <a:pt x="20012" y="13505"/>
                      <a:pt x="20339" y="11314"/>
                    </a:cubicBezTo>
                    <a:cubicBezTo>
                      <a:pt x="19227" y="10889"/>
                      <a:pt x="17984" y="10758"/>
                      <a:pt x="16873" y="10333"/>
                    </a:cubicBezTo>
                    <a:cubicBezTo>
                      <a:pt x="18213" y="10104"/>
                      <a:pt x="19587" y="10170"/>
                      <a:pt x="20829" y="9843"/>
                    </a:cubicBezTo>
                    <a:cubicBezTo>
                      <a:pt x="20110" y="6867"/>
                      <a:pt x="19064" y="2616"/>
                      <a:pt x="17134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4" name="Google Shape;894;p37"/>
              <p:cNvSpPr/>
              <p:nvPr/>
            </p:nvSpPr>
            <p:spPr>
              <a:xfrm>
                <a:off x="5375525" y="2730650"/>
                <a:ext cx="309825" cy="998550"/>
              </a:xfrm>
              <a:custGeom>
                <a:avLst/>
                <a:gdLst/>
                <a:ahLst/>
                <a:cxnLst/>
                <a:rect l="l" t="t" r="r" b="b"/>
                <a:pathLst>
                  <a:path w="12393" h="39942" extrusionOk="0">
                    <a:moveTo>
                      <a:pt x="12148" y="1"/>
                    </a:moveTo>
                    <a:cubicBezTo>
                      <a:pt x="12033" y="1"/>
                      <a:pt x="11919" y="74"/>
                      <a:pt x="11902" y="222"/>
                    </a:cubicBezTo>
                    <a:cubicBezTo>
                      <a:pt x="11870" y="2674"/>
                      <a:pt x="10202" y="4865"/>
                      <a:pt x="9156" y="6957"/>
                    </a:cubicBezTo>
                    <a:cubicBezTo>
                      <a:pt x="7979" y="9344"/>
                      <a:pt x="6998" y="11862"/>
                      <a:pt x="6278" y="14413"/>
                    </a:cubicBezTo>
                    <a:cubicBezTo>
                      <a:pt x="5494" y="17127"/>
                      <a:pt x="4872" y="19873"/>
                      <a:pt x="4218" y="22587"/>
                    </a:cubicBezTo>
                    <a:cubicBezTo>
                      <a:pt x="3564" y="25301"/>
                      <a:pt x="2747" y="27852"/>
                      <a:pt x="1864" y="30467"/>
                    </a:cubicBezTo>
                    <a:cubicBezTo>
                      <a:pt x="883" y="33476"/>
                      <a:pt x="0" y="36549"/>
                      <a:pt x="66" y="39721"/>
                    </a:cubicBezTo>
                    <a:cubicBezTo>
                      <a:pt x="82" y="39868"/>
                      <a:pt x="196" y="39942"/>
                      <a:pt x="311" y="39942"/>
                    </a:cubicBezTo>
                    <a:cubicBezTo>
                      <a:pt x="425" y="39942"/>
                      <a:pt x="540" y="39868"/>
                      <a:pt x="556" y="39721"/>
                    </a:cubicBezTo>
                    <a:cubicBezTo>
                      <a:pt x="491" y="36844"/>
                      <a:pt x="1243" y="34064"/>
                      <a:pt x="2126" y="31350"/>
                    </a:cubicBezTo>
                    <a:cubicBezTo>
                      <a:pt x="3008" y="28604"/>
                      <a:pt x="3891" y="26020"/>
                      <a:pt x="4578" y="23274"/>
                    </a:cubicBezTo>
                    <a:cubicBezTo>
                      <a:pt x="5853" y="17911"/>
                      <a:pt x="7030" y="12483"/>
                      <a:pt x="9450" y="7481"/>
                    </a:cubicBezTo>
                    <a:cubicBezTo>
                      <a:pt x="10562" y="5192"/>
                      <a:pt x="12360" y="2870"/>
                      <a:pt x="12393" y="222"/>
                    </a:cubicBezTo>
                    <a:cubicBezTo>
                      <a:pt x="12377" y="74"/>
                      <a:pt x="12262" y="1"/>
                      <a:pt x="12148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5" name="Google Shape;895;p37"/>
              <p:cNvSpPr/>
              <p:nvPr/>
            </p:nvSpPr>
            <p:spPr>
              <a:xfrm>
                <a:off x="5600650" y="2767750"/>
                <a:ext cx="114650" cy="87200"/>
              </a:xfrm>
              <a:custGeom>
                <a:avLst/>
                <a:gdLst/>
                <a:ahLst/>
                <a:cxnLst/>
                <a:rect l="l" t="t" r="r" b="b"/>
                <a:pathLst>
                  <a:path w="4586" h="3488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314" y="1353"/>
                      <a:pt x="739" y="2400"/>
                      <a:pt x="1295" y="3348"/>
                    </a:cubicBezTo>
                    <a:cubicBezTo>
                      <a:pt x="1322" y="3429"/>
                      <a:pt x="1415" y="3487"/>
                      <a:pt x="1502" y="3487"/>
                    </a:cubicBezTo>
                    <a:cubicBezTo>
                      <a:pt x="1521" y="3487"/>
                      <a:pt x="1539" y="3485"/>
                      <a:pt x="1557" y="3479"/>
                    </a:cubicBezTo>
                    <a:cubicBezTo>
                      <a:pt x="2570" y="3119"/>
                      <a:pt x="3519" y="2596"/>
                      <a:pt x="4369" y="1942"/>
                    </a:cubicBezTo>
                    <a:cubicBezTo>
                      <a:pt x="4586" y="1807"/>
                      <a:pt x="4443" y="1469"/>
                      <a:pt x="4239" y="1469"/>
                    </a:cubicBezTo>
                    <a:cubicBezTo>
                      <a:pt x="4197" y="1469"/>
                      <a:pt x="4152" y="1483"/>
                      <a:pt x="4107" y="1517"/>
                    </a:cubicBezTo>
                    <a:cubicBezTo>
                      <a:pt x="3346" y="2095"/>
                      <a:pt x="2500" y="2560"/>
                      <a:pt x="1622" y="2912"/>
                    </a:cubicBezTo>
                    <a:lnTo>
                      <a:pt x="1622" y="2912"/>
                    </a:lnTo>
                    <a:cubicBezTo>
                      <a:pt x="1144" y="2047"/>
                      <a:pt x="755" y="1126"/>
                      <a:pt x="510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6" name="Google Shape;896;p37"/>
              <p:cNvSpPr/>
              <p:nvPr/>
            </p:nvSpPr>
            <p:spPr>
              <a:xfrm>
                <a:off x="5514125" y="2889900"/>
                <a:ext cx="183650" cy="111475"/>
              </a:xfrm>
              <a:custGeom>
                <a:avLst/>
                <a:gdLst/>
                <a:ahLst/>
                <a:cxnLst/>
                <a:rect l="l" t="t" r="r" b="b"/>
                <a:pathLst>
                  <a:path w="7346" h="4459" extrusionOk="0">
                    <a:moveTo>
                      <a:pt x="351" y="1"/>
                    </a:moveTo>
                    <a:cubicBezTo>
                      <a:pt x="183" y="1"/>
                      <a:pt x="0" y="188"/>
                      <a:pt x="113" y="391"/>
                    </a:cubicBezTo>
                    <a:cubicBezTo>
                      <a:pt x="734" y="1666"/>
                      <a:pt x="1192" y="3072"/>
                      <a:pt x="1879" y="4348"/>
                    </a:cubicBezTo>
                    <a:cubicBezTo>
                      <a:pt x="1928" y="4421"/>
                      <a:pt x="1995" y="4458"/>
                      <a:pt x="2081" y="4458"/>
                    </a:cubicBezTo>
                    <a:cubicBezTo>
                      <a:pt x="2110" y="4458"/>
                      <a:pt x="2140" y="4454"/>
                      <a:pt x="2173" y="4446"/>
                    </a:cubicBezTo>
                    <a:cubicBezTo>
                      <a:pt x="3906" y="3988"/>
                      <a:pt x="5574" y="3269"/>
                      <a:pt x="7143" y="2386"/>
                    </a:cubicBezTo>
                    <a:cubicBezTo>
                      <a:pt x="7345" y="2212"/>
                      <a:pt x="7190" y="1911"/>
                      <a:pt x="6971" y="1911"/>
                    </a:cubicBezTo>
                    <a:cubicBezTo>
                      <a:pt x="6942" y="1911"/>
                      <a:pt x="6912" y="1917"/>
                      <a:pt x="6882" y="1928"/>
                    </a:cubicBezTo>
                    <a:cubicBezTo>
                      <a:pt x="5403" y="2777"/>
                      <a:pt x="3864" y="3445"/>
                      <a:pt x="2235" y="3902"/>
                    </a:cubicBezTo>
                    <a:lnTo>
                      <a:pt x="2235" y="3902"/>
                    </a:lnTo>
                    <a:cubicBezTo>
                      <a:pt x="1576" y="2677"/>
                      <a:pt x="1161" y="1344"/>
                      <a:pt x="538" y="130"/>
                    </a:cubicBezTo>
                    <a:cubicBezTo>
                      <a:pt x="498" y="38"/>
                      <a:pt x="426" y="1"/>
                      <a:pt x="351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7" name="Google Shape;897;p37"/>
              <p:cNvSpPr/>
              <p:nvPr/>
            </p:nvSpPr>
            <p:spPr>
              <a:xfrm>
                <a:off x="5488175" y="3009725"/>
                <a:ext cx="135550" cy="113975"/>
              </a:xfrm>
              <a:custGeom>
                <a:avLst/>
                <a:gdLst/>
                <a:ahLst/>
                <a:cxnLst/>
                <a:rect l="l" t="t" r="r" b="b"/>
                <a:pathLst>
                  <a:path w="5422" h="4559" extrusionOk="0">
                    <a:moveTo>
                      <a:pt x="275" y="1"/>
                    </a:moveTo>
                    <a:cubicBezTo>
                      <a:pt x="133" y="1"/>
                      <a:pt x="1" y="114"/>
                      <a:pt x="39" y="307"/>
                    </a:cubicBezTo>
                    <a:cubicBezTo>
                      <a:pt x="399" y="1713"/>
                      <a:pt x="857" y="3086"/>
                      <a:pt x="1413" y="4459"/>
                    </a:cubicBezTo>
                    <a:cubicBezTo>
                      <a:pt x="1455" y="4523"/>
                      <a:pt x="1538" y="4559"/>
                      <a:pt x="1627" y="4559"/>
                    </a:cubicBezTo>
                    <a:cubicBezTo>
                      <a:pt x="1676" y="4559"/>
                      <a:pt x="1726" y="4548"/>
                      <a:pt x="1772" y="4525"/>
                    </a:cubicBezTo>
                    <a:cubicBezTo>
                      <a:pt x="2851" y="3707"/>
                      <a:pt x="4028" y="3053"/>
                      <a:pt x="5173" y="2367"/>
                    </a:cubicBezTo>
                    <a:cubicBezTo>
                      <a:pt x="5421" y="2201"/>
                      <a:pt x="5274" y="1872"/>
                      <a:pt x="5044" y="1872"/>
                    </a:cubicBezTo>
                    <a:cubicBezTo>
                      <a:pt x="5002" y="1872"/>
                      <a:pt x="4957" y="1884"/>
                      <a:pt x="4911" y="1909"/>
                    </a:cubicBezTo>
                    <a:cubicBezTo>
                      <a:pt x="3853" y="2574"/>
                      <a:pt x="2767" y="3183"/>
                      <a:pt x="1756" y="3918"/>
                    </a:cubicBezTo>
                    <a:lnTo>
                      <a:pt x="1756" y="3918"/>
                    </a:lnTo>
                    <a:cubicBezTo>
                      <a:pt x="1256" y="2670"/>
                      <a:pt x="864" y="1423"/>
                      <a:pt x="530" y="176"/>
                    </a:cubicBezTo>
                    <a:cubicBezTo>
                      <a:pt x="476" y="55"/>
                      <a:pt x="373" y="1"/>
                      <a:pt x="275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8" name="Google Shape;898;p37"/>
              <p:cNvSpPr/>
              <p:nvPr/>
            </p:nvSpPr>
            <p:spPr>
              <a:xfrm>
                <a:off x="5411050" y="3114850"/>
                <a:ext cx="205350" cy="166000"/>
              </a:xfrm>
              <a:custGeom>
                <a:avLst/>
                <a:gdLst/>
                <a:ahLst/>
                <a:cxnLst/>
                <a:rect l="l" t="t" r="r" b="b"/>
                <a:pathLst>
                  <a:path w="8214" h="6640" extrusionOk="0">
                    <a:moveTo>
                      <a:pt x="360" y="1"/>
                    </a:moveTo>
                    <a:cubicBezTo>
                      <a:pt x="177" y="1"/>
                      <a:pt x="1" y="201"/>
                      <a:pt x="116" y="385"/>
                    </a:cubicBezTo>
                    <a:lnTo>
                      <a:pt x="149" y="385"/>
                    </a:lnTo>
                    <a:cubicBezTo>
                      <a:pt x="1359" y="2282"/>
                      <a:pt x="1882" y="4538"/>
                      <a:pt x="2993" y="6500"/>
                    </a:cubicBezTo>
                    <a:cubicBezTo>
                      <a:pt x="3047" y="6581"/>
                      <a:pt x="3145" y="6639"/>
                      <a:pt x="3233" y="6639"/>
                    </a:cubicBezTo>
                    <a:cubicBezTo>
                      <a:pt x="3252" y="6639"/>
                      <a:pt x="3270" y="6636"/>
                      <a:pt x="3288" y="6631"/>
                    </a:cubicBezTo>
                    <a:cubicBezTo>
                      <a:pt x="4955" y="5977"/>
                      <a:pt x="6525" y="5159"/>
                      <a:pt x="7996" y="4146"/>
                    </a:cubicBezTo>
                    <a:cubicBezTo>
                      <a:pt x="8213" y="4010"/>
                      <a:pt x="8071" y="3672"/>
                      <a:pt x="7866" y="3672"/>
                    </a:cubicBezTo>
                    <a:cubicBezTo>
                      <a:pt x="7824" y="3672"/>
                      <a:pt x="7780" y="3687"/>
                      <a:pt x="7735" y="3720"/>
                    </a:cubicBezTo>
                    <a:cubicBezTo>
                      <a:pt x="6347" y="4667"/>
                      <a:pt x="4868" y="5461"/>
                      <a:pt x="3327" y="6073"/>
                    </a:cubicBezTo>
                    <a:lnTo>
                      <a:pt x="3327" y="6073"/>
                    </a:lnTo>
                    <a:cubicBezTo>
                      <a:pt x="2277" y="4151"/>
                      <a:pt x="1750" y="1967"/>
                      <a:pt x="574" y="124"/>
                    </a:cubicBezTo>
                    <a:cubicBezTo>
                      <a:pt x="516" y="36"/>
                      <a:pt x="437" y="1"/>
                      <a:pt x="360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9" name="Google Shape;899;p37"/>
              <p:cNvSpPr/>
              <p:nvPr/>
            </p:nvSpPr>
            <p:spPr>
              <a:xfrm>
                <a:off x="5372575" y="3295825"/>
                <a:ext cx="183550" cy="154825"/>
              </a:xfrm>
              <a:custGeom>
                <a:avLst/>
                <a:gdLst/>
                <a:ahLst/>
                <a:cxnLst/>
                <a:rect l="l" t="t" r="r" b="b"/>
                <a:pathLst>
                  <a:path w="7342" h="6193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543" y="2334"/>
                      <a:pt x="1393" y="4296"/>
                      <a:pt x="2505" y="6095"/>
                    </a:cubicBezTo>
                    <a:cubicBezTo>
                      <a:pt x="2538" y="6160"/>
                      <a:pt x="2636" y="6193"/>
                      <a:pt x="2734" y="6193"/>
                    </a:cubicBezTo>
                    <a:cubicBezTo>
                      <a:pt x="4238" y="5997"/>
                      <a:pt x="5677" y="5572"/>
                      <a:pt x="7083" y="4950"/>
                    </a:cubicBezTo>
                    <a:cubicBezTo>
                      <a:pt x="7341" y="4836"/>
                      <a:pt x="7172" y="4469"/>
                      <a:pt x="6927" y="4469"/>
                    </a:cubicBezTo>
                    <a:cubicBezTo>
                      <a:pt x="6893" y="4469"/>
                      <a:pt x="6858" y="4476"/>
                      <a:pt x="6821" y="4493"/>
                    </a:cubicBezTo>
                    <a:cubicBezTo>
                      <a:pt x="5555" y="5094"/>
                      <a:pt x="4228" y="5481"/>
                      <a:pt x="2869" y="5683"/>
                    </a:cubicBezTo>
                    <a:lnTo>
                      <a:pt x="2869" y="5683"/>
                    </a:lnTo>
                    <a:cubicBezTo>
                      <a:pt x="1805" y="3960"/>
                      <a:pt x="1019" y="2114"/>
                      <a:pt x="511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0" name="Google Shape;900;p37"/>
              <p:cNvSpPr/>
              <p:nvPr/>
            </p:nvSpPr>
            <p:spPr>
              <a:xfrm>
                <a:off x="5353925" y="3462025"/>
                <a:ext cx="150050" cy="97700"/>
              </a:xfrm>
              <a:custGeom>
                <a:avLst/>
                <a:gdLst/>
                <a:ahLst/>
                <a:cxnLst/>
                <a:rect l="l" t="t" r="r" b="b"/>
                <a:pathLst>
                  <a:path w="6002" h="3908" extrusionOk="0">
                    <a:moveTo>
                      <a:pt x="308" y="0"/>
                    </a:moveTo>
                    <a:cubicBezTo>
                      <a:pt x="149" y="0"/>
                      <a:pt x="0" y="119"/>
                      <a:pt x="79" y="297"/>
                    </a:cubicBezTo>
                    <a:lnTo>
                      <a:pt x="79" y="330"/>
                    </a:lnTo>
                    <a:cubicBezTo>
                      <a:pt x="308" y="885"/>
                      <a:pt x="439" y="1474"/>
                      <a:pt x="603" y="2063"/>
                    </a:cubicBezTo>
                    <a:cubicBezTo>
                      <a:pt x="766" y="2553"/>
                      <a:pt x="962" y="3240"/>
                      <a:pt x="1420" y="3599"/>
                    </a:cubicBezTo>
                    <a:cubicBezTo>
                      <a:pt x="1724" y="3831"/>
                      <a:pt x="2095" y="3908"/>
                      <a:pt x="2477" y="3908"/>
                    </a:cubicBezTo>
                    <a:cubicBezTo>
                      <a:pt x="2794" y="3908"/>
                      <a:pt x="3118" y="3855"/>
                      <a:pt x="3415" y="3796"/>
                    </a:cubicBezTo>
                    <a:cubicBezTo>
                      <a:pt x="4199" y="3599"/>
                      <a:pt x="4951" y="3371"/>
                      <a:pt x="5704" y="3076"/>
                    </a:cubicBezTo>
                    <a:cubicBezTo>
                      <a:pt x="6001" y="2987"/>
                      <a:pt x="5920" y="2573"/>
                      <a:pt x="5656" y="2573"/>
                    </a:cubicBezTo>
                    <a:cubicBezTo>
                      <a:pt x="5630" y="2573"/>
                      <a:pt x="5602" y="2577"/>
                      <a:pt x="5573" y="2586"/>
                    </a:cubicBezTo>
                    <a:cubicBezTo>
                      <a:pt x="4919" y="2815"/>
                      <a:pt x="4232" y="3076"/>
                      <a:pt x="3545" y="3240"/>
                    </a:cubicBezTo>
                    <a:cubicBezTo>
                      <a:pt x="3235" y="3313"/>
                      <a:pt x="2843" y="3406"/>
                      <a:pt x="2472" y="3406"/>
                    </a:cubicBezTo>
                    <a:cubicBezTo>
                      <a:pt x="2179" y="3406"/>
                      <a:pt x="1898" y="3348"/>
                      <a:pt x="1682" y="3174"/>
                    </a:cubicBezTo>
                    <a:cubicBezTo>
                      <a:pt x="1518" y="3011"/>
                      <a:pt x="1420" y="2815"/>
                      <a:pt x="1355" y="2618"/>
                    </a:cubicBezTo>
                    <a:cubicBezTo>
                      <a:pt x="1224" y="2324"/>
                      <a:pt x="1126" y="2030"/>
                      <a:pt x="1060" y="1736"/>
                    </a:cubicBezTo>
                    <a:cubicBezTo>
                      <a:pt x="897" y="1212"/>
                      <a:pt x="766" y="689"/>
                      <a:pt x="570" y="166"/>
                    </a:cubicBezTo>
                    <a:cubicBezTo>
                      <a:pt x="518" y="50"/>
                      <a:pt x="411" y="0"/>
                      <a:pt x="308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01" name="Google Shape;901;p37"/>
            <p:cNvGrpSpPr/>
            <p:nvPr/>
          </p:nvGrpSpPr>
          <p:grpSpPr>
            <a:xfrm rot="5165891">
              <a:off x="-51172" y="2432185"/>
              <a:ext cx="1070081" cy="1187666"/>
              <a:chOff x="6073625" y="2772425"/>
              <a:chExt cx="837925" cy="930000"/>
            </a:xfrm>
          </p:grpSpPr>
          <p:sp>
            <p:nvSpPr>
              <p:cNvPr id="902" name="Google Shape;902;p37"/>
              <p:cNvSpPr/>
              <p:nvPr/>
            </p:nvSpPr>
            <p:spPr>
              <a:xfrm>
                <a:off x="6073625" y="2772425"/>
                <a:ext cx="837925" cy="930000"/>
              </a:xfrm>
              <a:custGeom>
                <a:avLst/>
                <a:gdLst/>
                <a:ahLst/>
                <a:cxnLst/>
                <a:rect l="l" t="t" r="r" b="b"/>
                <a:pathLst>
                  <a:path w="33517" h="37200" extrusionOk="0">
                    <a:moveTo>
                      <a:pt x="2277" y="1"/>
                    </a:moveTo>
                    <a:cubicBezTo>
                      <a:pt x="1494" y="1"/>
                      <a:pt x="733" y="50"/>
                      <a:pt x="1" y="153"/>
                    </a:cubicBezTo>
                    <a:cubicBezTo>
                      <a:pt x="1" y="9864"/>
                      <a:pt x="4546" y="33930"/>
                      <a:pt x="32176" y="37200"/>
                    </a:cubicBezTo>
                    <a:cubicBezTo>
                      <a:pt x="33516" y="30399"/>
                      <a:pt x="32176" y="21668"/>
                      <a:pt x="29167" y="15390"/>
                    </a:cubicBezTo>
                    <a:cubicBezTo>
                      <a:pt x="25143" y="7584"/>
                      <a:pt x="11991" y="1"/>
                      <a:pt x="2277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37"/>
              <p:cNvSpPr/>
              <p:nvPr/>
            </p:nvSpPr>
            <p:spPr>
              <a:xfrm>
                <a:off x="6202150" y="2858025"/>
                <a:ext cx="677700" cy="830775"/>
              </a:xfrm>
              <a:custGeom>
                <a:avLst/>
                <a:gdLst/>
                <a:ahLst/>
                <a:cxnLst/>
                <a:rect l="l" t="t" r="r" b="b"/>
                <a:pathLst>
                  <a:path w="27108" h="33231" extrusionOk="0">
                    <a:moveTo>
                      <a:pt x="360" y="0"/>
                    </a:moveTo>
                    <a:cubicBezTo>
                      <a:pt x="191" y="0"/>
                      <a:pt x="1" y="188"/>
                      <a:pt x="91" y="391"/>
                    </a:cubicBezTo>
                    <a:cubicBezTo>
                      <a:pt x="1072" y="2549"/>
                      <a:pt x="3132" y="3988"/>
                      <a:pt x="4636" y="5721"/>
                    </a:cubicBezTo>
                    <a:cubicBezTo>
                      <a:pt x="6500" y="7879"/>
                      <a:pt x="8298" y="10037"/>
                      <a:pt x="10097" y="12260"/>
                    </a:cubicBezTo>
                    <a:cubicBezTo>
                      <a:pt x="13661" y="16707"/>
                      <a:pt x="17552" y="20860"/>
                      <a:pt x="21018" y="25340"/>
                    </a:cubicBezTo>
                    <a:cubicBezTo>
                      <a:pt x="22947" y="27858"/>
                      <a:pt x="24811" y="30441"/>
                      <a:pt x="26544" y="33122"/>
                    </a:cubicBezTo>
                    <a:cubicBezTo>
                      <a:pt x="26592" y="33199"/>
                      <a:pt x="26665" y="33230"/>
                      <a:pt x="26740" y="33230"/>
                    </a:cubicBezTo>
                    <a:cubicBezTo>
                      <a:pt x="26920" y="33230"/>
                      <a:pt x="27108" y="33045"/>
                      <a:pt x="26969" y="32860"/>
                    </a:cubicBezTo>
                    <a:lnTo>
                      <a:pt x="26969" y="32828"/>
                    </a:lnTo>
                    <a:cubicBezTo>
                      <a:pt x="23896" y="28119"/>
                      <a:pt x="20495" y="23639"/>
                      <a:pt x="16833" y="19389"/>
                    </a:cubicBezTo>
                    <a:cubicBezTo>
                      <a:pt x="15002" y="17231"/>
                      <a:pt x="13072" y="15138"/>
                      <a:pt x="11307" y="12914"/>
                    </a:cubicBezTo>
                    <a:cubicBezTo>
                      <a:pt x="9508" y="10724"/>
                      <a:pt x="7775" y="8467"/>
                      <a:pt x="5879" y="6375"/>
                    </a:cubicBezTo>
                    <a:cubicBezTo>
                      <a:pt x="4963" y="5328"/>
                      <a:pt x="4048" y="4347"/>
                      <a:pt x="3067" y="3367"/>
                    </a:cubicBezTo>
                    <a:cubicBezTo>
                      <a:pt x="2119" y="2418"/>
                      <a:pt x="1105" y="1405"/>
                      <a:pt x="549" y="129"/>
                    </a:cubicBezTo>
                    <a:cubicBezTo>
                      <a:pt x="508" y="38"/>
                      <a:pt x="437" y="0"/>
                      <a:pt x="360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37"/>
              <p:cNvSpPr/>
              <p:nvPr/>
            </p:nvSpPr>
            <p:spPr>
              <a:xfrm>
                <a:off x="6166500" y="2859000"/>
                <a:ext cx="206350" cy="188800"/>
              </a:xfrm>
              <a:custGeom>
                <a:avLst/>
                <a:gdLst/>
                <a:ahLst/>
                <a:cxnLst/>
                <a:rect l="l" t="t" r="r" b="b"/>
                <a:pathLst>
                  <a:path w="8254" h="7552" extrusionOk="0">
                    <a:moveTo>
                      <a:pt x="8008" y="0"/>
                    </a:moveTo>
                    <a:cubicBezTo>
                      <a:pt x="7893" y="0"/>
                      <a:pt x="7779" y="74"/>
                      <a:pt x="7763" y="221"/>
                    </a:cubicBezTo>
                    <a:lnTo>
                      <a:pt x="7763" y="6990"/>
                    </a:lnTo>
                    <a:lnTo>
                      <a:pt x="7763" y="6990"/>
                    </a:lnTo>
                    <a:cubicBezTo>
                      <a:pt x="5340" y="6458"/>
                      <a:pt x="2889" y="5954"/>
                      <a:pt x="438" y="5420"/>
                    </a:cubicBezTo>
                    <a:cubicBezTo>
                      <a:pt x="418" y="5416"/>
                      <a:pt x="398" y="5414"/>
                      <a:pt x="379" y="5414"/>
                    </a:cubicBezTo>
                    <a:cubicBezTo>
                      <a:pt x="97" y="5414"/>
                      <a:pt x="1" y="5849"/>
                      <a:pt x="307" y="5911"/>
                    </a:cubicBezTo>
                    <a:cubicBezTo>
                      <a:pt x="2858" y="6467"/>
                      <a:pt x="5408" y="6990"/>
                      <a:pt x="7926" y="7546"/>
                    </a:cubicBezTo>
                    <a:cubicBezTo>
                      <a:pt x="7947" y="7550"/>
                      <a:pt x="7968" y="7552"/>
                      <a:pt x="7989" y="7552"/>
                    </a:cubicBezTo>
                    <a:cubicBezTo>
                      <a:pt x="8129" y="7552"/>
                      <a:pt x="8253" y="7459"/>
                      <a:pt x="8253" y="7317"/>
                    </a:cubicBezTo>
                    <a:lnTo>
                      <a:pt x="8253" y="221"/>
                    </a:lnTo>
                    <a:cubicBezTo>
                      <a:pt x="8237" y="74"/>
                      <a:pt x="8122" y="0"/>
                      <a:pt x="8008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37"/>
              <p:cNvSpPr/>
              <p:nvPr/>
            </p:nvSpPr>
            <p:spPr>
              <a:xfrm>
                <a:off x="6214675" y="2967100"/>
                <a:ext cx="322075" cy="244250"/>
              </a:xfrm>
              <a:custGeom>
                <a:avLst/>
                <a:gdLst/>
                <a:ahLst/>
                <a:cxnLst/>
                <a:rect l="l" t="t" r="r" b="b"/>
                <a:pathLst>
                  <a:path w="12883" h="9770" extrusionOk="0">
                    <a:moveTo>
                      <a:pt x="12645" y="1"/>
                    </a:moveTo>
                    <a:cubicBezTo>
                      <a:pt x="12522" y="1"/>
                      <a:pt x="12392" y="83"/>
                      <a:pt x="12375" y="246"/>
                    </a:cubicBezTo>
                    <a:cubicBezTo>
                      <a:pt x="12089" y="3265"/>
                      <a:pt x="11587" y="6222"/>
                      <a:pt x="11049" y="9208"/>
                    </a:cubicBezTo>
                    <a:lnTo>
                      <a:pt x="11049" y="9208"/>
                    </a:lnTo>
                    <a:cubicBezTo>
                      <a:pt x="7542" y="8426"/>
                      <a:pt x="3976" y="7916"/>
                      <a:pt x="440" y="7374"/>
                    </a:cubicBezTo>
                    <a:cubicBezTo>
                      <a:pt x="420" y="7370"/>
                      <a:pt x="400" y="7368"/>
                      <a:pt x="382" y="7368"/>
                    </a:cubicBezTo>
                    <a:cubicBezTo>
                      <a:pt x="99" y="7368"/>
                      <a:pt x="1" y="7803"/>
                      <a:pt x="277" y="7865"/>
                    </a:cubicBezTo>
                    <a:cubicBezTo>
                      <a:pt x="3939" y="8421"/>
                      <a:pt x="7601" y="8944"/>
                      <a:pt x="11198" y="9761"/>
                    </a:cubicBezTo>
                    <a:cubicBezTo>
                      <a:pt x="11221" y="9767"/>
                      <a:pt x="11243" y="9770"/>
                      <a:pt x="11265" y="9770"/>
                    </a:cubicBezTo>
                    <a:cubicBezTo>
                      <a:pt x="11371" y="9770"/>
                      <a:pt x="11465" y="9706"/>
                      <a:pt x="11492" y="9598"/>
                    </a:cubicBezTo>
                    <a:cubicBezTo>
                      <a:pt x="12081" y="6491"/>
                      <a:pt x="12571" y="3385"/>
                      <a:pt x="12866" y="246"/>
                    </a:cubicBezTo>
                    <a:cubicBezTo>
                      <a:pt x="12882" y="83"/>
                      <a:pt x="12768" y="1"/>
                      <a:pt x="12645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6" name="Google Shape;906;p37"/>
              <p:cNvSpPr/>
              <p:nvPr/>
            </p:nvSpPr>
            <p:spPr>
              <a:xfrm>
                <a:off x="6311500" y="3103375"/>
                <a:ext cx="383250" cy="278625"/>
              </a:xfrm>
              <a:custGeom>
                <a:avLst/>
                <a:gdLst/>
                <a:ahLst/>
                <a:cxnLst/>
                <a:rect l="l" t="t" r="r" b="b"/>
                <a:pathLst>
                  <a:path w="15330" h="11145" extrusionOk="0">
                    <a:moveTo>
                      <a:pt x="15026" y="1"/>
                    </a:moveTo>
                    <a:cubicBezTo>
                      <a:pt x="14923" y="1"/>
                      <a:pt x="14820" y="58"/>
                      <a:pt x="14780" y="190"/>
                    </a:cubicBezTo>
                    <a:cubicBezTo>
                      <a:pt x="13658" y="3556"/>
                      <a:pt x="13165" y="7110"/>
                      <a:pt x="12622" y="10606"/>
                    </a:cubicBezTo>
                    <a:lnTo>
                      <a:pt x="12622" y="10606"/>
                    </a:lnTo>
                    <a:cubicBezTo>
                      <a:pt x="8513" y="10339"/>
                      <a:pt x="4404" y="9804"/>
                      <a:pt x="295" y="9804"/>
                    </a:cubicBezTo>
                    <a:cubicBezTo>
                      <a:pt x="1" y="9836"/>
                      <a:pt x="1" y="10294"/>
                      <a:pt x="295" y="10327"/>
                    </a:cubicBezTo>
                    <a:cubicBezTo>
                      <a:pt x="4480" y="10327"/>
                      <a:pt x="8666" y="10850"/>
                      <a:pt x="12851" y="11144"/>
                    </a:cubicBezTo>
                    <a:cubicBezTo>
                      <a:pt x="12949" y="11144"/>
                      <a:pt x="13047" y="11046"/>
                      <a:pt x="13080" y="10948"/>
                    </a:cubicBezTo>
                    <a:cubicBezTo>
                      <a:pt x="13636" y="7384"/>
                      <a:pt x="14126" y="3754"/>
                      <a:pt x="15271" y="321"/>
                    </a:cubicBezTo>
                    <a:cubicBezTo>
                      <a:pt x="15329" y="126"/>
                      <a:pt x="15179" y="1"/>
                      <a:pt x="15026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07" name="Google Shape;907;p37"/>
            <p:cNvGrpSpPr/>
            <p:nvPr/>
          </p:nvGrpSpPr>
          <p:grpSpPr>
            <a:xfrm rot="4398606">
              <a:off x="-2434" y="2904431"/>
              <a:ext cx="1017753" cy="1214156"/>
              <a:chOff x="3711575" y="2879575"/>
              <a:chExt cx="753325" cy="898700"/>
            </a:xfrm>
          </p:grpSpPr>
          <p:sp>
            <p:nvSpPr>
              <p:cNvPr id="908" name="Google Shape;908;p37"/>
              <p:cNvSpPr/>
              <p:nvPr/>
            </p:nvSpPr>
            <p:spPr>
              <a:xfrm>
                <a:off x="3711575" y="2990850"/>
                <a:ext cx="667200" cy="787425"/>
              </a:xfrm>
              <a:custGeom>
                <a:avLst/>
                <a:gdLst/>
                <a:ahLst/>
                <a:cxnLst/>
                <a:rect l="l" t="t" r="r" b="b"/>
                <a:pathLst>
                  <a:path w="26688" h="31497" extrusionOk="0">
                    <a:moveTo>
                      <a:pt x="26340" y="0"/>
                    </a:moveTo>
                    <a:cubicBezTo>
                      <a:pt x="26298" y="0"/>
                      <a:pt x="26253" y="15"/>
                      <a:pt x="26209" y="48"/>
                    </a:cubicBezTo>
                    <a:cubicBezTo>
                      <a:pt x="23756" y="1781"/>
                      <a:pt x="21304" y="3351"/>
                      <a:pt x="19113" y="5378"/>
                    </a:cubicBezTo>
                    <a:cubicBezTo>
                      <a:pt x="17249" y="7144"/>
                      <a:pt x="15549" y="9040"/>
                      <a:pt x="14012" y="11067"/>
                    </a:cubicBezTo>
                    <a:cubicBezTo>
                      <a:pt x="10873" y="15122"/>
                      <a:pt x="8290" y="19569"/>
                      <a:pt x="5478" y="23820"/>
                    </a:cubicBezTo>
                    <a:cubicBezTo>
                      <a:pt x="3843" y="26337"/>
                      <a:pt x="2077" y="28757"/>
                      <a:pt x="148" y="31046"/>
                    </a:cubicBezTo>
                    <a:cubicBezTo>
                      <a:pt x="0" y="31243"/>
                      <a:pt x="169" y="31497"/>
                      <a:pt x="344" y="31497"/>
                    </a:cubicBezTo>
                    <a:cubicBezTo>
                      <a:pt x="402" y="31497"/>
                      <a:pt x="460" y="31470"/>
                      <a:pt x="508" y="31406"/>
                    </a:cubicBezTo>
                    <a:lnTo>
                      <a:pt x="540" y="31406"/>
                    </a:lnTo>
                    <a:cubicBezTo>
                      <a:pt x="7178" y="23558"/>
                      <a:pt x="11265" y="13814"/>
                      <a:pt x="18655" y="6555"/>
                    </a:cubicBezTo>
                    <a:cubicBezTo>
                      <a:pt x="19734" y="5476"/>
                      <a:pt x="20879" y="4462"/>
                      <a:pt x="22121" y="3547"/>
                    </a:cubicBezTo>
                    <a:cubicBezTo>
                      <a:pt x="23527" y="2468"/>
                      <a:pt x="25031" y="1520"/>
                      <a:pt x="26470" y="506"/>
                    </a:cubicBezTo>
                    <a:cubicBezTo>
                      <a:pt x="26687" y="343"/>
                      <a:pt x="26544" y="0"/>
                      <a:pt x="26340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9" name="Google Shape;909;p37"/>
              <p:cNvSpPr/>
              <p:nvPr/>
            </p:nvSpPr>
            <p:spPr>
              <a:xfrm>
                <a:off x="3960350" y="2931500"/>
                <a:ext cx="151250" cy="476475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19059" extrusionOk="0">
                    <a:moveTo>
                      <a:pt x="5738" y="0"/>
                    </a:moveTo>
                    <a:cubicBezTo>
                      <a:pt x="5638" y="0"/>
                      <a:pt x="5538" y="50"/>
                      <a:pt x="5500" y="166"/>
                    </a:cubicBezTo>
                    <a:cubicBezTo>
                      <a:pt x="4421" y="3207"/>
                      <a:pt x="3080" y="6150"/>
                      <a:pt x="2132" y="9223"/>
                    </a:cubicBezTo>
                    <a:cubicBezTo>
                      <a:pt x="1184" y="12297"/>
                      <a:pt x="824" y="15600"/>
                      <a:pt x="39" y="18739"/>
                    </a:cubicBezTo>
                    <a:cubicBezTo>
                      <a:pt x="0" y="18934"/>
                      <a:pt x="159" y="19059"/>
                      <a:pt x="307" y="19059"/>
                    </a:cubicBezTo>
                    <a:cubicBezTo>
                      <a:pt x="408" y="19059"/>
                      <a:pt x="503" y="19001"/>
                      <a:pt x="530" y="18869"/>
                    </a:cubicBezTo>
                    <a:cubicBezTo>
                      <a:pt x="1314" y="15730"/>
                      <a:pt x="1674" y="12460"/>
                      <a:pt x="2622" y="9354"/>
                    </a:cubicBezTo>
                    <a:cubicBezTo>
                      <a:pt x="3571" y="6215"/>
                      <a:pt x="4911" y="3338"/>
                      <a:pt x="5990" y="297"/>
                    </a:cubicBezTo>
                    <a:cubicBezTo>
                      <a:pt x="6050" y="118"/>
                      <a:pt x="5893" y="0"/>
                      <a:pt x="5738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0" name="Google Shape;910;p37"/>
              <p:cNvSpPr/>
              <p:nvPr/>
            </p:nvSpPr>
            <p:spPr>
              <a:xfrm>
                <a:off x="3965050" y="3140425"/>
                <a:ext cx="445450" cy="274450"/>
              </a:xfrm>
              <a:custGeom>
                <a:avLst/>
                <a:gdLst/>
                <a:ahLst/>
                <a:cxnLst/>
                <a:rect l="l" t="t" r="r" b="b"/>
                <a:pathLst>
                  <a:path w="17818" h="10978" extrusionOk="0">
                    <a:moveTo>
                      <a:pt x="17458" y="1"/>
                    </a:moveTo>
                    <a:cubicBezTo>
                      <a:pt x="17412" y="1"/>
                      <a:pt x="17363" y="15"/>
                      <a:pt x="17312" y="49"/>
                    </a:cubicBezTo>
                    <a:cubicBezTo>
                      <a:pt x="14467" y="1782"/>
                      <a:pt x="11165" y="2501"/>
                      <a:pt x="8189" y="4005"/>
                    </a:cubicBezTo>
                    <a:cubicBezTo>
                      <a:pt x="5116" y="5575"/>
                      <a:pt x="2565" y="8093"/>
                      <a:pt x="178" y="10545"/>
                    </a:cubicBezTo>
                    <a:cubicBezTo>
                      <a:pt x="1" y="10722"/>
                      <a:pt x="177" y="10978"/>
                      <a:pt x="371" y="10978"/>
                    </a:cubicBezTo>
                    <a:cubicBezTo>
                      <a:pt x="428" y="10978"/>
                      <a:pt x="486" y="10956"/>
                      <a:pt x="538" y="10905"/>
                    </a:cubicBezTo>
                    <a:lnTo>
                      <a:pt x="538" y="10872"/>
                    </a:lnTo>
                    <a:cubicBezTo>
                      <a:pt x="2925" y="8420"/>
                      <a:pt x="5508" y="5902"/>
                      <a:pt x="8582" y="4365"/>
                    </a:cubicBezTo>
                    <a:cubicBezTo>
                      <a:pt x="11525" y="2894"/>
                      <a:pt x="14762" y="2207"/>
                      <a:pt x="17574" y="474"/>
                    </a:cubicBezTo>
                    <a:cubicBezTo>
                      <a:pt x="17818" y="338"/>
                      <a:pt x="17680" y="1"/>
                      <a:pt x="17458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1" name="Google Shape;911;p37"/>
              <p:cNvSpPr/>
              <p:nvPr/>
            </p:nvSpPr>
            <p:spPr>
              <a:xfrm>
                <a:off x="4128250" y="2933175"/>
                <a:ext cx="111725" cy="258175"/>
              </a:xfrm>
              <a:custGeom>
                <a:avLst/>
                <a:gdLst/>
                <a:ahLst/>
                <a:cxnLst/>
                <a:rect l="l" t="t" r="r" b="b"/>
                <a:pathLst>
                  <a:path w="4469" h="10327" extrusionOk="0">
                    <a:moveTo>
                      <a:pt x="4136" y="0"/>
                    </a:moveTo>
                    <a:cubicBezTo>
                      <a:pt x="4036" y="0"/>
                      <a:pt x="3943" y="51"/>
                      <a:pt x="3917" y="164"/>
                    </a:cubicBezTo>
                    <a:cubicBezTo>
                      <a:pt x="3394" y="1799"/>
                      <a:pt x="2283" y="3205"/>
                      <a:pt x="1531" y="4742"/>
                    </a:cubicBezTo>
                    <a:cubicBezTo>
                      <a:pt x="713" y="6410"/>
                      <a:pt x="550" y="8241"/>
                      <a:pt x="59" y="10007"/>
                    </a:cubicBezTo>
                    <a:cubicBezTo>
                      <a:pt x="1" y="10201"/>
                      <a:pt x="151" y="10327"/>
                      <a:pt x="303" y="10327"/>
                    </a:cubicBezTo>
                    <a:cubicBezTo>
                      <a:pt x="406" y="10327"/>
                      <a:pt x="510" y="10269"/>
                      <a:pt x="550" y="10137"/>
                    </a:cubicBezTo>
                    <a:cubicBezTo>
                      <a:pt x="1073" y="8306"/>
                      <a:pt x="1236" y="6410"/>
                      <a:pt x="2119" y="4709"/>
                    </a:cubicBezTo>
                    <a:cubicBezTo>
                      <a:pt x="2904" y="3238"/>
                      <a:pt x="3885" y="1897"/>
                      <a:pt x="4408" y="328"/>
                    </a:cubicBezTo>
                    <a:cubicBezTo>
                      <a:pt x="4468" y="127"/>
                      <a:pt x="4294" y="0"/>
                      <a:pt x="4136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37"/>
              <p:cNvSpPr/>
              <p:nvPr/>
            </p:nvSpPr>
            <p:spPr>
              <a:xfrm>
                <a:off x="4235825" y="3062775"/>
                <a:ext cx="200150" cy="52475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2099" extrusionOk="0">
                    <a:moveTo>
                      <a:pt x="7659" y="1"/>
                    </a:moveTo>
                    <a:cubicBezTo>
                      <a:pt x="7617" y="1"/>
                      <a:pt x="7572" y="15"/>
                      <a:pt x="7527" y="49"/>
                    </a:cubicBezTo>
                    <a:cubicBezTo>
                      <a:pt x="6481" y="670"/>
                      <a:pt x="5337" y="1128"/>
                      <a:pt x="4160" y="1357"/>
                    </a:cubicBezTo>
                    <a:cubicBezTo>
                      <a:pt x="3611" y="1473"/>
                      <a:pt x="2935" y="1598"/>
                      <a:pt x="2279" y="1598"/>
                    </a:cubicBezTo>
                    <a:cubicBezTo>
                      <a:pt x="1645" y="1598"/>
                      <a:pt x="1029" y="1481"/>
                      <a:pt x="563" y="1128"/>
                    </a:cubicBezTo>
                    <a:cubicBezTo>
                      <a:pt x="504" y="1076"/>
                      <a:pt x="440" y="1054"/>
                      <a:pt x="379" y="1054"/>
                    </a:cubicBezTo>
                    <a:cubicBezTo>
                      <a:pt x="171" y="1054"/>
                      <a:pt x="0" y="1310"/>
                      <a:pt x="203" y="1487"/>
                    </a:cubicBezTo>
                    <a:cubicBezTo>
                      <a:pt x="796" y="1950"/>
                      <a:pt x="1546" y="2099"/>
                      <a:pt x="2304" y="2099"/>
                    </a:cubicBezTo>
                    <a:cubicBezTo>
                      <a:pt x="2885" y="2099"/>
                      <a:pt x="3471" y="2012"/>
                      <a:pt x="3996" y="1912"/>
                    </a:cubicBezTo>
                    <a:cubicBezTo>
                      <a:pt x="5337" y="1683"/>
                      <a:pt x="6645" y="1193"/>
                      <a:pt x="7789" y="474"/>
                    </a:cubicBezTo>
                    <a:cubicBezTo>
                      <a:pt x="8006" y="338"/>
                      <a:pt x="7863" y="1"/>
                      <a:pt x="7659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3" name="Google Shape;913;p37"/>
              <p:cNvSpPr/>
              <p:nvPr/>
            </p:nvSpPr>
            <p:spPr>
              <a:xfrm>
                <a:off x="4285700" y="2902300"/>
                <a:ext cx="70900" cy="150900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6036" extrusionOk="0">
                    <a:moveTo>
                      <a:pt x="2491" y="0"/>
                    </a:moveTo>
                    <a:cubicBezTo>
                      <a:pt x="2434" y="0"/>
                      <a:pt x="2376" y="27"/>
                      <a:pt x="2328" y="91"/>
                    </a:cubicBezTo>
                    <a:cubicBezTo>
                      <a:pt x="1641" y="876"/>
                      <a:pt x="1118" y="1792"/>
                      <a:pt x="759" y="2740"/>
                    </a:cubicBezTo>
                    <a:cubicBezTo>
                      <a:pt x="432" y="3721"/>
                      <a:pt x="170" y="4702"/>
                      <a:pt x="39" y="5716"/>
                    </a:cubicBezTo>
                    <a:cubicBezTo>
                      <a:pt x="0" y="5910"/>
                      <a:pt x="159" y="6036"/>
                      <a:pt x="307" y="6036"/>
                    </a:cubicBezTo>
                    <a:cubicBezTo>
                      <a:pt x="408" y="6036"/>
                      <a:pt x="503" y="5978"/>
                      <a:pt x="530" y="5846"/>
                    </a:cubicBezTo>
                    <a:cubicBezTo>
                      <a:pt x="857" y="3884"/>
                      <a:pt x="1380" y="1988"/>
                      <a:pt x="2688" y="451"/>
                    </a:cubicBezTo>
                    <a:cubicBezTo>
                      <a:pt x="2836" y="254"/>
                      <a:pt x="2667" y="0"/>
                      <a:pt x="2491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4" name="Google Shape;914;p37"/>
              <p:cNvSpPr/>
              <p:nvPr/>
            </p:nvSpPr>
            <p:spPr>
              <a:xfrm>
                <a:off x="4068400" y="2918450"/>
                <a:ext cx="58050" cy="450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800" extrusionOk="0">
                    <a:moveTo>
                      <a:pt x="1208" y="1"/>
                    </a:moveTo>
                    <a:cubicBezTo>
                      <a:pt x="1198" y="1"/>
                      <a:pt x="1188" y="1"/>
                      <a:pt x="1178" y="1"/>
                    </a:cubicBezTo>
                    <a:cubicBezTo>
                      <a:pt x="1" y="1"/>
                      <a:pt x="33" y="1800"/>
                      <a:pt x="1178" y="1800"/>
                    </a:cubicBezTo>
                    <a:cubicBezTo>
                      <a:pt x="2280" y="1767"/>
                      <a:pt x="2322" y="1"/>
                      <a:pt x="1208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37"/>
              <p:cNvSpPr/>
              <p:nvPr/>
            </p:nvSpPr>
            <p:spPr>
              <a:xfrm>
                <a:off x="4202475" y="2907850"/>
                <a:ext cx="58050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99" extrusionOk="0">
                    <a:moveTo>
                      <a:pt x="1177" y="0"/>
                    </a:moveTo>
                    <a:cubicBezTo>
                      <a:pt x="0" y="0"/>
                      <a:pt x="33" y="1799"/>
                      <a:pt x="1177" y="1799"/>
                    </a:cubicBezTo>
                    <a:cubicBezTo>
                      <a:pt x="2322" y="1799"/>
                      <a:pt x="2322" y="0"/>
                      <a:pt x="1177" y="0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6" name="Google Shape;916;p37"/>
              <p:cNvSpPr/>
              <p:nvPr/>
            </p:nvSpPr>
            <p:spPr>
              <a:xfrm>
                <a:off x="4312850" y="2879575"/>
                <a:ext cx="67125" cy="48750"/>
              </a:xfrm>
              <a:custGeom>
                <a:avLst/>
                <a:gdLst/>
                <a:ahLst/>
                <a:cxnLst/>
                <a:rect l="l" t="t" r="r" b="b"/>
                <a:pathLst>
                  <a:path w="2685" h="1950" extrusionOk="0">
                    <a:moveTo>
                      <a:pt x="1299" y="1"/>
                    </a:moveTo>
                    <a:cubicBezTo>
                      <a:pt x="601" y="1"/>
                      <a:pt x="1" y="904"/>
                      <a:pt x="653" y="1556"/>
                    </a:cubicBezTo>
                    <a:lnTo>
                      <a:pt x="784" y="1687"/>
                    </a:lnTo>
                    <a:cubicBezTo>
                      <a:pt x="976" y="1872"/>
                      <a:pt x="1189" y="1950"/>
                      <a:pt x="1392" y="1950"/>
                    </a:cubicBezTo>
                    <a:cubicBezTo>
                      <a:pt x="2089" y="1950"/>
                      <a:pt x="2685" y="1037"/>
                      <a:pt x="2027" y="379"/>
                    </a:cubicBezTo>
                    <a:lnTo>
                      <a:pt x="1929" y="281"/>
                    </a:lnTo>
                    <a:cubicBezTo>
                      <a:pt x="1731" y="83"/>
                      <a:pt x="1511" y="1"/>
                      <a:pt x="1299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7" name="Google Shape;917;p37"/>
              <p:cNvSpPr/>
              <p:nvPr/>
            </p:nvSpPr>
            <p:spPr>
              <a:xfrm>
                <a:off x="4352875" y="2969150"/>
                <a:ext cx="58075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3" h="1799" extrusionOk="0">
                    <a:moveTo>
                      <a:pt x="1145" y="1"/>
                    </a:moveTo>
                    <a:cubicBezTo>
                      <a:pt x="1" y="1"/>
                      <a:pt x="1" y="1799"/>
                      <a:pt x="1145" y="1799"/>
                    </a:cubicBezTo>
                    <a:cubicBezTo>
                      <a:pt x="2290" y="1799"/>
                      <a:pt x="2322" y="1"/>
                      <a:pt x="1145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8" name="Google Shape;918;p37"/>
              <p:cNvSpPr/>
              <p:nvPr/>
            </p:nvSpPr>
            <p:spPr>
              <a:xfrm>
                <a:off x="4407100" y="3037800"/>
                <a:ext cx="5780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12" h="1768" extrusionOk="0">
                    <a:moveTo>
                      <a:pt x="1198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7" y="1767"/>
                      <a:pt x="1167" y="1767"/>
                    </a:cubicBezTo>
                    <a:cubicBezTo>
                      <a:pt x="2301" y="1767"/>
                      <a:pt x="2311" y="1"/>
                      <a:pt x="1198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9" name="Google Shape;919;p37"/>
              <p:cNvSpPr/>
              <p:nvPr/>
            </p:nvSpPr>
            <p:spPr>
              <a:xfrm>
                <a:off x="4375225" y="3127725"/>
                <a:ext cx="583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1768" extrusionOk="0">
                    <a:moveTo>
                      <a:pt x="1197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6" y="1767"/>
                      <a:pt x="1167" y="1767"/>
                    </a:cubicBezTo>
                    <a:cubicBezTo>
                      <a:pt x="2333" y="1767"/>
                      <a:pt x="2312" y="1"/>
                      <a:pt x="1197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0" name="Google Shape;920;p37"/>
              <p:cNvSpPr/>
              <p:nvPr/>
            </p:nvSpPr>
            <p:spPr>
              <a:xfrm>
                <a:off x="4267050" y="3027175"/>
                <a:ext cx="580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68" extrusionOk="0">
                    <a:moveTo>
                      <a:pt x="1176" y="1"/>
                    </a:moveTo>
                    <a:cubicBezTo>
                      <a:pt x="1166" y="1"/>
                      <a:pt x="1155" y="1"/>
                      <a:pt x="1145" y="1"/>
                    </a:cubicBezTo>
                    <a:cubicBezTo>
                      <a:pt x="11" y="1"/>
                      <a:pt x="0" y="1767"/>
                      <a:pt x="1114" y="1767"/>
                    </a:cubicBezTo>
                    <a:cubicBezTo>
                      <a:pt x="1124" y="1767"/>
                      <a:pt x="1135" y="1767"/>
                      <a:pt x="1145" y="1767"/>
                    </a:cubicBezTo>
                    <a:cubicBezTo>
                      <a:pt x="2279" y="1767"/>
                      <a:pt x="2321" y="1"/>
                      <a:pt x="1176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21" name="Google Shape;921;p37"/>
            <p:cNvGrpSpPr/>
            <p:nvPr/>
          </p:nvGrpSpPr>
          <p:grpSpPr>
            <a:xfrm>
              <a:off x="743200" y="2185888"/>
              <a:ext cx="113650" cy="99750"/>
              <a:chOff x="5042000" y="1255775"/>
              <a:chExt cx="113650" cy="99750"/>
            </a:xfrm>
          </p:grpSpPr>
          <p:sp>
            <p:nvSpPr>
              <p:cNvPr id="922" name="Google Shape;922;p37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3" name="Google Shape;923;p37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4" name="Google Shape;924;p37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25" name="Google Shape;925;p37"/>
            <p:cNvGrpSpPr/>
            <p:nvPr/>
          </p:nvGrpSpPr>
          <p:grpSpPr>
            <a:xfrm>
              <a:off x="1198625" y="2537138"/>
              <a:ext cx="113650" cy="99750"/>
              <a:chOff x="5042000" y="1255775"/>
              <a:chExt cx="113650" cy="99750"/>
            </a:xfrm>
          </p:grpSpPr>
          <p:sp>
            <p:nvSpPr>
              <p:cNvPr id="926" name="Google Shape;926;p37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7" name="Google Shape;927;p37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8" name="Google Shape;928;p37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32" name="Google Shape;932;p37"/>
          <p:cNvGrpSpPr/>
          <p:nvPr/>
        </p:nvGrpSpPr>
        <p:grpSpPr>
          <a:xfrm rot="-746067">
            <a:off x="103565" y="3214967"/>
            <a:ext cx="1231753" cy="1704610"/>
            <a:chOff x="7588862" y="1254957"/>
            <a:chExt cx="2010799" cy="2782724"/>
          </a:xfrm>
        </p:grpSpPr>
        <p:grpSp>
          <p:nvGrpSpPr>
            <p:cNvPr id="933" name="Google Shape;933;p37"/>
            <p:cNvGrpSpPr/>
            <p:nvPr/>
          </p:nvGrpSpPr>
          <p:grpSpPr>
            <a:xfrm rot="-7760581">
              <a:off x="7904694" y="2312488"/>
              <a:ext cx="1194199" cy="1148422"/>
              <a:chOff x="4531600" y="1944475"/>
              <a:chExt cx="956750" cy="920075"/>
            </a:xfrm>
          </p:grpSpPr>
          <p:sp>
            <p:nvSpPr>
              <p:cNvPr id="934" name="Google Shape;934;p37"/>
              <p:cNvSpPr/>
              <p:nvPr/>
            </p:nvSpPr>
            <p:spPr>
              <a:xfrm>
                <a:off x="4531600" y="1944475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5" name="Google Shape;935;p37"/>
              <p:cNvSpPr/>
              <p:nvPr/>
            </p:nvSpPr>
            <p:spPr>
              <a:xfrm>
                <a:off x="4656300" y="2089375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6" name="Google Shape;936;p37"/>
              <p:cNvSpPr/>
              <p:nvPr/>
            </p:nvSpPr>
            <p:spPr>
              <a:xfrm>
                <a:off x="4720725" y="2518075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7" name="Google Shape;937;p37"/>
              <p:cNvSpPr/>
              <p:nvPr/>
            </p:nvSpPr>
            <p:spPr>
              <a:xfrm>
                <a:off x="4845150" y="2336650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8" name="Google Shape;938;p37"/>
              <p:cNvSpPr/>
              <p:nvPr/>
            </p:nvSpPr>
            <p:spPr>
              <a:xfrm>
                <a:off x="5001125" y="2227300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9" name="Google Shape;939;p37"/>
              <p:cNvSpPr/>
              <p:nvPr/>
            </p:nvSpPr>
            <p:spPr>
              <a:xfrm>
                <a:off x="5113925" y="2118350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940" name="Google Shape;940;p37"/>
            <p:cNvSpPr/>
            <p:nvPr/>
          </p:nvSpPr>
          <p:spPr>
            <a:xfrm rot="-7184026" flipH="1">
              <a:off x="8203990" y="2326500"/>
              <a:ext cx="750217" cy="1852256"/>
            </a:xfrm>
            <a:custGeom>
              <a:avLst/>
              <a:gdLst/>
              <a:ahLst/>
              <a:cxnLst/>
              <a:rect l="l" t="t" r="r" b="b"/>
              <a:pathLst>
                <a:path w="10922" h="26966" extrusionOk="0">
                  <a:moveTo>
                    <a:pt x="2600" y="0"/>
                  </a:moveTo>
                  <a:cubicBezTo>
                    <a:pt x="2346" y="0"/>
                    <a:pt x="2086" y="76"/>
                    <a:pt x="1832" y="253"/>
                  </a:cubicBezTo>
                  <a:cubicBezTo>
                    <a:pt x="1" y="1528"/>
                    <a:pt x="3401" y="5223"/>
                    <a:pt x="4513" y="6139"/>
                  </a:cubicBezTo>
                  <a:cubicBezTo>
                    <a:pt x="4546" y="6139"/>
                    <a:pt x="4546" y="6171"/>
                    <a:pt x="4578" y="6171"/>
                  </a:cubicBezTo>
                  <a:cubicBezTo>
                    <a:pt x="4905" y="7152"/>
                    <a:pt x="5232" y="8133"/>
                    <a:pt x="5494" y="9114"/>
                  </a:cubicBezTo>
                  <a:cubicBezTo>
                    <a:pt x="4685" y="8044"/>
                    <a:pt x="3272" y="6495"/>
                    <a:pt x="2169" y="6495"/>
                  </a:cubicBezTo>
                  <a:cubicBezTo>
                    <a:pt x="1890" y="6495"/>
                    <a:pt x="1631" y="6594"/>
                    <a:pt x="1407" y="6825"/>
                  </a:cubicBezTo>
                  <a:cubicBezTo>
                    <a:pt x="622" y="7675"/>
                    <a:pt x="1374" y="8820"/>
                    <a:pt x="2126" y="9278"/>
                  </a:cubicBezTo>
                  <a:cubicBezTo>
                    <a:pt x="3238" y="9932"/>
                    <a:pt x="4448" y="10389"/>
                    <a:pt x="5690" y="10618"/>
                  </a:cubicBezTo>
                  <a:lnTo>
                    <a:pt x="5886" y="10618"/>
                  </a:lnTo>
                  <a:cubicBezTo>
                    <a:pt x="6213" y="11992"/>
                    <a:pt x="6442" y="13430"/>
                    <a:pt x="6540" y="14869"/>
                  </a:cubicBezTo>
                  <a:lnTo>
                    <a:pt x="6540" y="14934"/>
                  </a:lnTo>
                  <a:cubicBezTo>
                    <a:pt x="6030" y="14012"/>
                    <a:pt x="5268" y="12800"/>
                    <a:pt x="4561" y="12800"/>
                  </a:cubicBezTo>
                  <a:cubicBezTo>
                    <a:pt x="4316" y="12800"/>
                    <a:pt x="4078" y="12946"/>
                    <a:pt x="3859" y="13299"/>
                  </a:cubicBezTo>
                  <a:cubicBezTo>
                    <a:pt x="3009" y="14705"/>
                    <a:pt x="5494" y="16177"/>
                    <a:pt x="6508" y="16798"/>
                  </a:cubicBezTo>
                  <a:cubicBezTo>
                    <a:pt x="6475" y="17648"/>
                    <a:pt x="6410" y="18498"/>
                    <a:pt x="6279" y="19316"/>
                  </a:cubicBezTo>
                  <a:cubicBezTo>
                    <a:pt x="6246" y="18858"/>
                    <a:pt x="6115" y="18400"/>
                    <a:pt x="5854" y="18008"/>
                  </a:cubicBezTo>
                  <a:cubicBezTo>
                    <a:pt x="5664" y="17734"/>
                    <a:pt x="5215" y="17486"/>
                    <a:pt x="4824" y="17486"/>
                  </a:cubicBezTo>
                  <a:cubicBezTo>
                    <a:pt x="4609" y="17486"/>
                    <a:pt x="4412" y="17561"/>
                    <a:pt x="4284" y="17746"/>
                  </a:cubicBezTo>
                  <a:cubicBezTo>
                    <a:pt x="3892" y="18270"/>
                    <a:pt x="4415" y="19054"/>
                    <a:pt x="4677" y="19512"/>
                  </a:cubicBezTo>
                  <a:cubicBezTo>
                    <a:pt x="5004" y="20068"/>
                    <a:pt x="5429" y="20591"/>
                    <a:pt x="5886" y="21049"/>
                  </a:cubicBezTo>
                  <a:cubicBezTo>
                    <a:pt x="5919" y="21049"/>
                    <a:pt x="5952" y="21082"/>
                    <a:pt x="6017" y="21082"/>
                  </a:cubicBezTo>
                  <a:cubicBezTo>
                    <a:pt x="5658" y="22913"/>
                    <a:pt x="5200" y="24744"/>
                    <a:pt x="4807" y="26608"/>
                  </a:cubicBezTo>
                  <a:cubicBezTo>
                    <a:pt x="4769" y="26821"/>
                    <a:pt x="4949" y="26966"/>
                    <a:pt x="5122" y="26966"/>
                  </a:cubicBezTo>
                  <a:cubicBezTo>
                    <a:pt x="5241" y="26966"/>
                    <a:pt x="5356" y="26898"/>
                    <a:pt x="5396" y="26738"/>
                  </a:cubicBezTo>
                  <a:cubicBezTo>
                    <a:pt x="5952" y="24090"/>
                    <a:pt x="6704" y="21441"/>
                    <a:pt x="7031" y="18760"/>
                  </a:cubicBezTo>
                  <a:cubicBezTo>
                    <a:pt x="7069" y="18798"/>
                    <a:pt x="7119" y="18814"/>
                    <a:pt x="7173" y="18814"/>
                  </a:cubicBezTo>
                  <a:cubicBezTo>
                    <a:pt x="7211" y="18814"/>
                    <a:pt x="7252" y="18806"/>
                    <a:pt x="7292" y="18793"/>
                  </a:cubicBezTo>
                  <a:cubicBezTo>
                    <a:pt x="8110" y="18466"/>
                    <a:pt x="10889" y="18400"/>
                    <a:pt x="10399" y="16896"/>
                  </a:cubicBezTo>
                  <a:cubicBezTo>
                    <a:pt x="10239" y="16347"/>
                    <a:pt x="9726" y="16022"/>
                    <a:pt x="9198" y="16022"/>
                  </a:cubicBezTo>
                  <a:cubicBezTo>
                    <a:pt x="8971" y="16022"/>
                    <a:pt x="8741" y="16082"/>
                    <a:pt x="8535" y="16210"/>
                  </a:cubicBezTo>
                  <a:cubicBezTo>
                    <a:pt x="8012" y="16537"/>
                    <a:pt x="7521" y="16962"/>
                    <a:pt x="7129" y="17452"/>
                  </a:cubicBezTo>
                  <a:cubicBezTo>
                    <a:pt x="7194" y="16602"/>
                    <a:pt x="7194" y="15752"/>
                    <a:pt x="7129" y="14902"/>
                  </a:cubicBezTo>
                  <a:cubicBezTo>
                    <a:pt x="7129" y="14640"/>
                    <a:pt x="7096" y="14379"/>
                    <a:pt x="7064" y="14150"/>
                  </a:cubicBezTo>
                  <a:lnTo>
                    <a:pt x="7096" y="14150"/>
                  </a:lnTo>
                  <a:cubicBezTo>
                    <a:pt x="8470" y="13757"/>
                    <a:pt x="10922" y="9735"/>
                    <a:pt x="8698" y="9081"/>
                  </a:cubicBezTo>
                  <a:cubicBezTo>
                    <a:pt x="8628" y="9063"/>
                    <a:pt x="8560" y="9054"/>
                    <a:pt x="8494" y="9054"/>
                  </a:cubicBezTo>
                  <a:cubicBezTo>
                    <a:pt x="7518" y="9054"/>
                    <a:pt x="7018" y="11008"/>
                    <a:pt x="6835" y="12417"/>
                  </a:cubicBezTo>
                  <a:cubicBezTo>
                    <a:pt x="6671" y="11370"/>
                    <a:pt x="6442" y="10357"/>
                    <a:pt x="6181" y="9343"/>
                  </a:cubicBezTo>
                  <a:cubicBezTo>
                    <a:pt x="7096" y="8689"/>
                    <a:pt x="9156" y="4896"/>
                    <a:pt x="7064" y="4504"/>
                  </a:cubicBezTo>
                  <a:cubicBezTo>
                    <a:pt x="7008" y="4494"/>
                    <a:pt x="6955" y="4489"/>
                    <a:pt x="6903" y="4489"/>
                  </a:cubicBezTo>
                  <a:cubicBezTo>
                    <a:pt x="5920" y="4489"/>
                    <a:pt x="5625" y="6209"/>
                    <a:pt x="5625" y="7545"/>
                  </a:cubicBezTo>
                  <a:cubicBezTo>
                    <a:pt x="5461" y="6989"/>
                    <a:pt x="5298" y="6433"/>
                    <a:pt x="5102" y="5877"/>
                  </a:cubicBezTo>
                  <a:cubicBezTo>
                    <a:pt x="5232" y="4438"/>
                    <a:pt x="5134" y="2803"/>
                    <a:pt x="4513" y="1495"/>
                  </a:cubicBezTo>
                  <a:cubicBezTo>
                    <a:pt x="4188" y="796"/>
                    <a:pt x="3424" y="0"/>
                    <a:pt x="2600" y="0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41" name="Google Shape;941;p37"/>
            <p:cNvGrpSpPr/>
            <p:nvPr/>
          </p:nvGrpSpPr>
          <p:grpSpPr>
            <a:xfrm rot="-1110331">
              <a:off x="8152884" y="1407056"/>
              <a:ext cx="1221803" cy="1616571"/>
              <a:chOff x="5908250" y="536500"/>
              <a:chExt cx="793200" cy="1049550"/>
            </a:xfrm>
          </p:grpSpPr>
          <p:sp>
            <p:nvSpPr>
              <p:cNvPr id="942" name="Google Shape;942;p37"/>
              <p:cNvSpPr/>
              <p:nvPr/>
            </p:nvSpPr>
            <p:spPr>
              <a:xfrm>
                <a:off x="5908250" y="536500"/>
                <a:ext cx="793200" cy="1049550"/>
              </a:xfrm>
              <a:custGeom>
                <a:avLst/>
                <a:gdLst/>
                <a:ahLst/>
                <a:cxnLst/>
                <a:rect l="l" t="t" r="r" b="b"/>
                <a:pathLst>
                  <a:path w="31728" h="41982" extrusionOk="0">
                    <a:moveTo>
                      <a:pt x="16927" y="1"/>
                    </a:moveTo>
                    <a:cubicBezTo>
                      <a:pt x="14310" y="1"/>
                      <a:pt x="14505" y="9137"/>
                      <a:pt x="14267" y="10624"/>
                    </a:cubicBezTo>
                    <a:cubicBezTo>
                      <a:pt x="13167" y="10204"/>
                      <a:pt x="9799" y="4873"/>
                      <a:pt x="8369" y="4873"/>
                    </a:cubicBezTo>
                    <a:cubicBezTo>
                      <a:pt x="8015" y="4873"/>
                      <a:pt x="7779" y="5201"/>
                      <a:pt x="7727" y="6013"/>
                    </a:cubicBezTo>
                    <a:cubicBezTo>
                      <a:pt x="7466" y="9545"/>
                      <a:pt x="15346" y="11441"/>
                      <a:pt x="13711" y="14711"/>
                    </a:cubicBezTo>
                    <a:cubicBezTo>
                      <a:pt x="12345" y="14122"/>
                      <a:pt x="7296" y="10563"/>
                      <a:pt x="4983" y="10563"/>
                    </a:cubicBezTo>
                    <a:cubicBezTo>
                      <a:pt x="4085" y="10563"/>
                      <a:pt x="3600" y="11099"/>
                      <a:pt x="3902" y="12553"/>
                    </a:cubicBezTo>
                    <a:cubicBezTo>
                      <a:pt x="5013" y="16346"/>
                      <a:pt x="14103" y="15528"/>
                      <a:pt x="13809" y="19910"/>
                    </a:cubicBezTo>
                    <a:cubicBezTo>
                      <a:pt x="13768" y="19916"/>
                      <a:pt x="13722" y="19918"/>
                      <a:pt x="13670" y="19918"/>
                    </a:cubicBezTo>
                    <a:cubicBezTo>
                      <a:pt x="12037" y="19918"/>
                      <a:pt x="5249" y="17155"/>
                      <a:pt x="2063" y="17155"/>
                    </a:cubicBezTo>
                    <a:cubicBezTo>
                      <a:pt x="704" y="17155"/>
                      <a:pt x="0" y="17657"/>
                      <a:pt x="632" y="19092"/>
                    </a:cubicBezTo>
                    <a:cubicBezTo>
                      <a:pt x="1743" y="21545"/>
                      <a:pt x="14398" y="21643"/>
                      <a:pt x="13711" y="22362"/>
                    </a:cubicBezTo>
                    <a:cubicBezTo>
                      <a:pt x="13307" y="24200"/>
                      <a:pt x="11759" y="24661"/>
                      <a:pt x="9950" y="24661"/>
                    </a:cubicBezTo>
                    <a:cubicBezTo>
                      <a:pt x="8135" y="24661"/>
                      <a:pt x="6057" y="24197"/>
                      <a:pt x="4610" y="24197"/>
                    </a:cubicBezTo>
                    <a:cubicBezTo>
                      <a:pt x="3651" y="24197"/>
                      <a:pt x="2969" y="24400"/>
                      <a:pt x="2823" y="25076"/>
                    </a:cubicBezTo>
                    <a:cubicBezTo>
                      <a:pt x="2289" y="26806"/>
                      <a:pt x="5980" y="27434"/>
                      <a:pt x="9589" y="27434"/>
                    </a:cubicBezTo>
                    <a:cubicBezTo>
                      <a:pt x="11506" y="27434"/>
                      <a:pt x="13401" y="27256"/>
                      <a:pt x="14627" y="26973"/>
                    </a:cubicBezTo>
                    <a:cubicBezTo>
                      <a:pt x="16262" y="32695"/>
                      <a:pt x="18910" y="39529"/>
                      <a:pt x="24894" y="41981"/>
                    </a:cubicBezTo>
                    <a:lnTo>
                      <a:pt x="28164" y="39496"/>
                    </a:lnTo>
                    <a:cubicBezTo>
                      <a:pt x="21559" y="36226"/>
                      <a:pt x="18027" y="32695"/>
                      <a:pt x="16425" y="26842"/>
                    </a:cubicBezTo>
                    <a:cubicBezTo>
                      <a:pt x="18060" y="26842"/>
                      <a:pt x="31728" y="25894"/>
                      <a:pt x="27346" y="22330"/>
                    </a:cubicBezTo>
                    <a:cubicBezTo>
                      <a:pt x="27084" y="22100"/>
                      <a:pt x="26717" y="22004"/>
                      <a:pt x="26273" y="22004"/>
                    </a:cubicBezTo>
                    <a:cubicBezTo>
                      <a:pt x="24057" y="22004"/>
                      <a:pt x="19940" y="24391"/>
                      <a:pt x="17594" y="24391"/>
                    </a:cubicBezTo>
                    <a:cubicBezTo>
                      <a:pt x="16535" y="24391"/>
                      <a:pt x="15836" y="23905"/>
                      <a:pt x="15836" y="22493"/>
                    </a:cubicBezTo>
                    <a:cubicBezTo>
                      <a:pt x="18550" y="22493"/>
                      <a:pt x="27902" y="21806"/>
                      <a:pt x="28720" y="18537"/>
                    </a:cubicBezTo>
                    <a:cubicBezTo>
                      <a:pt x="28911" y="17448"/>
                      <a:pt x="28425" y="17049"/>
                      <a:pt x="27540" y="17049"/>
                    </a:cubicBezTo>
                    <a:cubicBezTo>
                      <a:pt x="25129" y="17049"/>
                      <a:pt x="19759" y="20008"/>
                      <a:pt x="17091" y="20008"/>
                    </a:cubicBezTo>
                    <a:cubicBezTo>
                      <a:pt x="16563" y="20008"/>
                      <a:pt x="16142" y="19892"/>
                      <a:pt x="15869" y="19616"/>
                    </a:cubicBezTo>
                    <a:cubicBezTo>
                      <a:pt x="13678" y="17458"/>
                      <a:pt x="26790" y="15790"/>
                      <a:pt x="27608" y="13076"/>
                    </a:cubicBezTo>
                    <a:cubicBezTo>
                      <a:pt x="27785" y="12367"/>
                      <a:pt x="27461" y="12094"/>
                      <a:pt x="26817" y="12094"/>
                    </a:cubicBezTo>
                    <a:cubicBezTo>
                      <a:pt x="24684" y="12094"/>
                      <a:pt x="19040" y="15082"/>
                      <a:pt x="16481" y="15082"/>
                    </a:cubicBezTo>
                    <a:cubicBezTo>
                      <a:pt x="16250" y="15082"/>
                      <a:pt x="16045" y="15058"/>
                      <a:pt x="15869" y="15005"/>
                    </a:cubicBezTo>
                    <a:cubicBezTo>
                      <a:pt x="18027" y="12814"/>
                      <a:pt x="27085" y="9414"/>
                      <a:pt x="26790" y="7648"/>
                    </a:cubicBezTo>
                    <a:cubicBezTo>
                      <a:pt x="26596" y="6354"/>
                      <a:pt x="26049" y="5850"/>
                      <a:pt x="25301" y="5850"/>
                    </a:cubicBezTo>
                    <a:cubicBezTo>
                      <a:pt x="22780" y="5850"/>
                      <a:pt x="17980" y="11568"/>
                      <a:pt x="16719" y="11997"/>
                    </a:cubicBezTo>
                    <a:cubicBezTo>
                      <a:pt x="16719" y="9806"/>
                      <a:pt x="20545" y="1926"/>
                      <a:pt x="17798" y="291"/>
                    </a:cubicBezTo>
                    <a:cubicBezTo>
                      <a:pt x="17478" y="92"/>
                      <a:pt x="17188" y="1"/>
                      <a:pt x="16927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3" name="Google Shape;943;p37"/>
              <p:cNvSpPr/>
              <p:nvPr/>
            </p:nvSpPr>
            <p:spPr>
              <a:xfrm>
                <a:off x="6264900" y="578275"/>
                <a:ext cx="308550" cy="982625"/>
              </a:xfrm>
              <a:custGeom>
                <a:avLst/>
                <a:gdLst/>
                <a:ahLst/>
                <a:cxnLst/>
                <a:rect l="l" t="t" r="r" b="b"/>
                <a:pathLst>
                  <a:path w="12342" h="39305" extrusionOk="0">
                    <a:moveTo>
                      <a:pt x="2381" y="0"/>
                    </a:moveTo>
                    <a:cubicBezTo>
                      <a:pt x="2281" y="0"/>
                      <a:pt x="2185" y="57"/>
                      <a:pt x="2159" y="189"/>
                    </a:cubicBezTo>
                    <a:cubicBezTo>
                      <a:pt x="1799" y="2053"/>
                      <a:pt x="1538" y="3917"/>
                      <a:pt x="1407" y="5814"/>
                    </a:cubicBezTo>
                    <a:cubicBezTo>
                      <a:pt x="1309" y="7220"/>
                      <a:pt x="1015" y="8593"/>
                      <a:pt x="818" y="9999"/>
                    </a:cubicBezTo>
                    <a:cubicBezTo>
                      <a:pt x="589" y="11634"/>
                      <a:pt x="426" y="13301"/>
                      <a:pt x="361" y="14969"/>
                    </a:cubicBezTo>
                    <a:cubicBezTo>
                      <a:pt x="1" y="21149"/>
                      <a:pt x="589" y="28179"/>
                      <a:pt x="4906" y="32986"/>
                    </a:cubicBezTo>
                    <a:cubicBezTo>
                      <a:pt x="6966" y="35307"/>
                      <a:pt x="9549" y="37073"/>
                      <a:pt x="11805" y="39231"/>
                    </a:cubicBezTo>
                    <a:cubicBezTo>
                      <a:pt x="11857" y="39283"/>
                      <a:pt x="11915" y="39304"/>
                      <a:pt x="11972" y="39304"/>
                    </a:cubicBezTo>
                    <a:cubicBezTo>
                      <a:pt x="12166" y="39304"/>
                      <a:pt x="12342" y="39049"/>
                      <a:pt x="12165" y="38871"/>
                    </a:cubicBezTo>
                    <a:cubicBezTo>
                      <a:pt x="10235" y="37008"/>
                      <a:pt x="8077" y="35471"/>
                      <a:pt x="6181" y="33607"/>
                    </a:cubicBezTo>
                    <a:cubicBezTo>
                      <a:pt x="5167" y="32626"/>
                      <a:pt x="4284" y="31514"/>
                      <a:pt x="3532" y="30337"/>
                    </a:cubicBezTo>
                    <a:cubicBezTo>
                      <a:pt x="2748" y="28964"/>
                      <a:pt x="2192" y="27525"/>
                      <a:pt x="1799" y="25988"/>
                    </a:cubicBezTo>
                    <a:cubicBezTo>
                      <a:pt x="982" y="22751"/>
                      <a:pt x="655" y="19383"/>
                      <a:pt x="818" y="16048"/>
                    </a:cubicBezTo>
                    <a:cubicBezTo>
                      <a:pt x="851" y="14413"/>
                      <a:pt x="982" y="12778"/>
                      <a:pt x="1178" y="11143"/>
                    </a:cubicBezTo>
                    <a:cubicBezTo>
                      <a:pt x="1374" y="9508"/>
                      <a:pt x="1734" y="7841"/>
                      <a:pt x="1897" y="6173"/>
                    </a:cubicBezTo>
                    <a:cubicBezTo>
                      <a:pt x="1930" y="5585"/>
                      <a:pt x="1963" y="5029"/>
                      <a:pt x="1996" y="4473"/>
                    </a:cubicBezTo>
                    <a:cubicBezTo>
                      <a:pt x="2159" y="3067"/>
                      <a:pt x="2421" y="1694"/>
                      <a:pt x="2649" y="320"/>
                    </a:cubicBezTo>
                    <a:cubicBezTo>
                      <a:pt x="2688" y="125"/>
                      <a:pt x="2530" y="0"/>
                      <a:pt x="2381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4" name="Google Shape;944;p37"/>
              <p:cNvSpPr/>
              <p:nvPr/>
            </p:nvSpPr>
            <p:spPr>
              <a:xfrm>
                <a:off x="6171500" y="727075"/>
                <a:ext cx="371850" cy="138800"/>
              </a:xfrm>
              <a:custGeom>
                <a:avLst/>
                <a:gdLst/>
                <a:ahLst/>
                <a:cxnLst/>
                <a:rect l="l" t="t" r="r" b="b"/>
                <a:pathLst>
                  <a:path w="14874" h="5552" extrusionOk="0">
                    <a:moveTo>
                      <a:pt x="14481" y="1"/>
                    </a:moveTo>
                    <a:cubicBezTo>
                      <a:pt x="14430" y="1"/>
                      <a:pt x="14378" y="18"/>
                      <a:pt x="14331" y="58"/>
                    </a:cubicBezTo>
                    <a:cubicBezTo>
                      <a:pt x="12238" y="1791"/>
                      <a:pt x="9917" y="3164"/>
                      <a:pt x="7399" y="4145"/>
                    </a:cubicBezTo>
                    <a:cubicBezTo>
                      <a:pt x="6811" y="4374"/>
                      <a:pt x="6222" y="4603"/>
                      <a:pt x="5633" y="4766"/>
                    </a:cubicBezTo>
                    <a:cubicBezTo>
                      <a:pt x="5372" y="4864"/>
                      <a:pt x="5110" y="4962"/>
                      <a:pt x="4881" y="4995"/>
                    </a:cubicBezTo>
                    <a:cubicBezTo>
                      <a:pt x="4652" y="4995"/>
                      <a:pt x="4522" y="4864"/>
                      <a:pt x="4358" y="4701"/>
                    </a:cubicBezTo>
                    <a:cubicBezTo>
                      <a:pt x="4195" y="4570"/>
                      <a:pt x="4031" y="4439"/>
                      <a:pt x="3868" y="4309"/>
                    </a:cubicBezTo>
                    <a:cubicBezTo>
                      <a:pt x="2691" y="3229"/>
                      <a:pt x="1579" y="2085"/>
                      <a:pt x="532" y="908"/>
                    </a:cubicBezTo>
                    <a:cubicBezTo>
                      <a:pt x="476" y="844"/>
                      <a:pt x="412" y="817"/>
                      <a:pt x="351" y="817"/>
                    </a:cubicBezTo>
                    <a:cubicBezTo>
                      <a:pt x="163" y="817"/>
                      <a:pt x="0" y="1070"/>
                      <a:pt x="173" y="1268"/>
                    </a:cubicBezTo>
                    <a:lnTo>
                      <a:pt x="140" y="1235"/>
                    </a:lnTo>
                    <a:lnTo>
                      <a:pt x="140" y="1235"/>
                    </a:lnTo>
                    <a:cubicBezTo>
                      <a:pt x="1317" y="2608"/>
                      <a:pt x="2560" y="3851"/>
                      <a:pt x="3933" y="5028"/>
                    </a:cubicBezTo>
                    <a:cubicBezTo>
                      <a:pt x="4129" y="5191"/>
                      <a:pt x="4424" y="5518"/>
                      <a:pt x="4685" y="5551"/>
                    </a:cubicBezTo>
                    <a:cubicBezTo>
                      <a:pt x="4979" y="5518"/>
                      <a:pt x="5241" y="5453"/>
                      <a:pt x="5503" y="5355"/>
                    </a:cubicBezTo>
                    <a:cubicBezTo>
                      <a:pt x="6157" y="5159"/>
                      <a:pt x="6778" y="4930"/>
                      <a:pt x="7399" y="4668"/>
                    </a:cubicBezTo>
                    <a:cubicBezTo>
                      <a:pt x="10048" y="3687"/>
                      <a:pt x="12500" y="2249"/>
                      <a:pt x="14691" y="417"/>
                    </a:cubicBezTo>
                    <a:cubicBezTo>
                      <a:pt x="14873" y="261"/>
                      <a:pt x="14682" y="1"/>
                      <a:pt x="14481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5" name="Google Shape;945;p37"/>
              <p:cNvSpPr/>
              <p:nvPr/>
            </p:nvSpPr>
            <p:spPr>
              <a:xfrm>
                <a:off x="6061800" y="845825"/>
                <a:ext cx="505450" cy="114975"/>
              </a:xfrm>
              <a:custGeom>
                <a:avLst/>
                <a:gdLst/>
                <a:ahLst/>
                <a:cxnLst/>
                <a:rect l="l" t="t" r="r" b="b"/>
                <a:pathLst>
                  <a:path w="20218" h="4599" extrusionOk="0">
                    <a:moveTo>
                      <a:pt x="342" y="1"/>
                    </a:moveTo>
                    <a:cubicBezTo>
                      <a:pt x="139" y="1"/>
                      <a:pt x="1" y="339"/>
                      <a:pt x="245" y="474"/>
                    </a:cubicBezTo>
                    <a:lnTo>
                      <a:pt x="212" y="507"/>
                    </a:lnTo>
                    <a:cubicBezTo>
                      <a:pt x="2566" y="1913"/>
                      <a:pt x="4822" y="3777"/>
                      <a:pt x="7536" y="4431"/>
                    </a:cubicBezTo>
                    <a:cubicBezTo>
                      <a:pt x="8137" y="4541"/>
                      <a:pt x="8745" y="4598"/>
                      <a:pt x="9353" y="4598"/>
                    </a:cubicBezTo>
                    <a:cubicBezTo>
                      <a:pt x="10004" y="4598"/>
                      <a:pt x="10655" y="4533"/>
                      <a:pt x="11297" y="4398"/>
                    </a:cubicBezTo>
                    <a:cubicBezTo>
                      <a:pt x="12735" y="4104"/>
                      <a:pt x="14174" y="3679"/>
                      <a:pt x="15580" y="3155"/>
                    </a:cubicBezTo>
                    <a:cubicBezTo>
                      <a:pt x="17084" y="2599"/>
                      <a:pt x="18556" y="1913"/>
                      <a:pt x="19962" y="1161"/>
                    </a:cubicBezTo>
                    <a:cubicBezTo>
                      <a:pt x="20218" y="1019"/>
                      <a:pt x="20053" y="678"/>
                      <a:pt x="19812" y="678"/>
                    </a:cubicBezTo>
                    <a:cubicBezTo>
                      <a:pt x="19776" y="678"/>
                      <a:pt x="19738" y="686"/>
                      <a:pt x="19700" y="703"/>
                    </a:cubicBezTo>
                    <a:cubicBezTo>
                      <a:pt x="17280" y="2076"/>
                      <a:pt x="14665" y="3090"/>
                      <a:pt x="11951" y="3711"/>
                    </a:cubicBezTo>
                    <a:cubicBezTo>
                      <a:pt x="11068" y="3915"/>
                      <a:pt x="10122" y="4087"/>
                      <a:pt x="9190" y="4087"/>
                    </a:cubicBezTo>
                    <a:cubicBezTo>
                      <a:pt x="8776" y="4087"/>
                      <a:pt x="8364" y="4053"/>
                      <a:pt x="7961" y="3973"/>
                    </a:cubicBezTo>
                    <a:cubicBezTo>
                      <a:pt x="6653" y="3679"/>
                      <a:pt x="5411" y="3155"/>
                      <a:pt x="4267" y="2436"/>
                    </a:cubicBezTo>
                    <a:cubicBezTo>
                      <a:pt x="2991" y="1684"/>
                      <a:pt x="1749" y="801"/>
                      <a:pt x="474" y="49"/>
                    </a:cubicBezTo>
                    <a:cubicBezTo>
                      <a:pt x="429" y="15"/>
                      <a:pt x="384" y="1"/>
                      <a:pt x="342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6" name="Google Shape;946;p37"/>
              <p:cNvSpPr/>
              <p:nvPr/>
            </p:nvSpPr>
            <p:spPr>
              <a:xfrm>
                <a:off x="5972900" y="995425"/>
                <a:ext cx="586700" cy="75025"/>
              </a:xfrm>
              <a:custGeom>
                <a:avLst/>
                <a:gdLst/>
                <a:ahLst/>
                <a:cxnLst/>
                <a:rect l="l" t="t" r="r" b="b"/>
                <a:pathLst>
                  <a:path w="23468" h="3001" extrusionOk="0">
                    <a:moveTo>
                      <a:pt x="23114" y="1"/>
                    </a:moveTo>
                    <a:cubicBezTo>
                      <a:pt x="23074" y="1"/>
                      <a:pt x="23033" y="15"/>
                      <a:pt x="22995" y="49"/>
                    </a:cubicBezTo>
                    <a:cubicBezTo>
                      <a:pt x="20477" y="1749"/>
                      <a:pt x="17403" y="2338"/>
                      <a:pt x="14428" y="2468"/>
                    </a:cubicBezTo>
                    <a:cubicBezTo>
                      <a:pt x="14167" y="2474"/>
                      <a:pt x="13906" y="2477"/>
                      <a:pt x="13645" y="2477"/>
                    </a:cubicBezTo>
                    <a:cubicBezTo>
                      <a:pt x="10762" y="2477"/>
                      <a:pt x="7862" y="2144"/>
                      <a:pt x="5043" y="1455"/>
                    </a:cubicBezTo>
                    <a:cubicBezTo>
                      <a:pt x="3474" y="1095"/>
                      <a:pt x="1937" y="670"/>
                      <a:pt x="400" y="147"/>
                    </a:cubicBezTo>
                    <a:cubicBezTo>
                      <a:pt x="375" y="139"/>
                      <a:pt x="351" y="135"/>
                      <a:pt x="328" y="135"/>
                    </a:cubicBezTo>
                    <a:cubicBezTo>
                      <a:pt x="87" y="135"/>
                      <a:pt x="0" y="578"/>
                      <a:pt x="269" y="637"/>
                    </a:cubicBezTo>
                    <a:lnTo>
                      <a:pt x="302" y="670"/>
                    </a:lnTo>
                    <a:cubicBezTo>
                      <a:pt x="3179" y="1651"/>
                      <a:pt x="6155" y="2338"/>
                      <a:pt x="9163" y="2697"/>
                    </a:cubicBezTo>
                    <a:cubicBezTo>
                      <a:pt x="10573" y="2888"/>
                      <a:pt x="12010" y="3000"/>
                      <a:pt x="13446" y="3000"/>
                    </a:cubicBezTo>
                    <a:cubicBezTo>
                      <a:pt x="15207" y="3000"/>
                      <a:pt x="16967" y="2832"/>
                      <a:pt x="18678" y="2436"/>
                    </a:cubicBezTo>
                    <a:cubicBezTo>
                      <a:pt x="20313" y="2043"/>
                      <a:pt x="21850" y="1389"/>
                      <a:pt x="23223" y="507"/>
                    </a:cubicBezTo>
                    <a:cubicBezTo>
                      <a:pt x="23468" y="344"/>
                      <a:pt x="23307" y="1"/>
                      <a:pt x="23114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7" name="Google Shape;947;p37"/>
              <p:cNvSpPr/>
              <p:nvPr/>
            </p:nvSpPr>
            <p:spPr>
              <a:xfrm>
                <a:off x="6049100" y="1128500"/>
                <a:ext cx="520700" cy="69875"/>
              </a:xfrm>
              <a:custGeom>
                <a:avLst/>
                <a:gdLst/>
                <a:ahLst/>
                <a:cxnLst/>
                <a:rect l="l" t="t" r="r" b="b"/>
                <a:pathLst>
                  <a:path w="20828" h="2795" extrusionOk="0">
                    <a:moveTo>
                      <a:pt x="20510" y="1"/>
                    </a:moveTo>
                    <a:cubicBezTo>
                      <a:pt x="20477" y="1"/>
                      <a:pt x="20442" y="8"/>
                      <a:pt x="20404" y="23"/>
                    </a:cubicBezTo>
                    <a:cubicBezTo>
                      <a:pt x="17461" y="1265"/>
                      <a:pt x="14192" y="1364"/>
                      <a:pt x="11053" y="1756"/>
                    </a:cubicBezTo>
                    <a:cubicBezTo>
                      <a:pt x="9320" y="1985"/>
                      <a:pt x="7587" y="2214"/>
                      <a:pt x="5821" y="2279"/>
                    </a:cubicBezTo>
                    <a:cubicBezTo>
                      <a:pt x="5377" y="2295"/>
                      <a:pt x="4932" y="2303"/>
                      <a:pt x="4488" y="2303"/>
                    </a:cubicBezTo>
                    <a:cubicBezTo>
                      <a:pt x="3101" y="2303"/>
                      <a:pt x="1714" y="2224"/>
                      <a:pt x="328" y="2050"/>
                    </a:cubicBezTo>
                    <a:cubicBezTo>
                      <a:pt x="318" y="2049"/>
                      <a:pt x="308" y="2049"/>
                      <a:pt x="299" y="2049"/>
                    </a:cubicBezTo>
                    <a:cubicBezTo>
                      <a:pt x="1" y="2049"/>
                      <a:pt x="10" y="2542"/>
                      <a:pt x="328" y="2573"/>
                    </a:cubicBezTo>
                    <a:cubicBezTo>
                      <a:pt x="1701" y="2720"/>
                      <a:pt x="3111" y="2794"/>
                      <a:pt x="4517" y="2794"/>
                    </a:cubicBezTo>
                    <a:cubicBezTo>
                      <a:pt x="4985" y="2794"/>
                      <a:pt x="5453" y="2786"/>
                      <a:pt x="5919" y="2770"/>
                    </a:cubicBezTo>
                    <a:cubicBezTo>
                      <a:pt x="7685" y="2704"/>
                      <a:pt x="9450" y="2443"/>
                      <a:pt x="11216" y="2246"/>
                    </a:cubicBezTo>
                    <a:cubicBezTo>
                      <a:pt x="14355" y="1854"/>
                      <a:pt x="17625" y="1756"/>
                      <a:pt x="20568" y="513"/>
                    </a:cubicBezTo>
                    <a:cubicBezTo>
                      <a:pt x="20828" y="398"/>
                      <a:pt x="20756" y="1"/>
                      <a:pt x="20510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48" name="Google Shape;948;p37"/>
            <p:cNvGrpSpPr/>
            <p:nvPr/>
          </p:nvGrpSpPr>
          <p:grpSpPr>
            <a:xfrm rot="-7159447">
              <a:off x="8478063" y="2524349"/>
              <a:ext cx="941689" cy="727305"/>
              <a:chOff x="5517750" y="1707725"/>
              <a:chExt cx="618800" cy="477925"/>
            </a:xfrm>
          </p:grpSpPr>
          <p:sp>
            <p:nvSpPr>
              <p:cNvPr id="949" name="Google Shape;949;p37"/>
              <p:cNvSpPr/>
              <p:nvPr/>
            </p:nvSpPr>
            <p:spPr>
              <a:xfrm>
                <a:off x="5517750" y="1707725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0" name="Google Shape;950;p37"/>
              <p:cNvSpPr/>
              <p:nvPr/>
            </p:nvSpPr>
            <p:spPr>
              <a:xfrm>
                <a:off x="5589700" y="1878600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1" name="Google Shape;951;p37"/>
              <p:cNvSpPr/>
              <p:nvPr/>
            </p:nvSpPr>
            <p:spPr>
              <a:xfrm>
                <a:off x="5650025" y="1932800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2" name="Google Shape;952;p37"/>
              <p:cNvSpPr/>
              <p:nvPr/>
            </p:nvSpPr>
            <p:spPr>
              <a:xfrm>
                <a:off x="5706100" y="1932675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3" name="Google Shape;953;p37"/>
              <p:cNvSpPr/>
              <p:nvPr/>
            </p:nvSpPr>
            <p:spPr>
              <a:xfrm>
                <a:off x="5709625" y="2014525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4" name="Google Shape;954;p37"/>
            <p:cNvGrpSpPr/>
            <p:nvPr/>
          </p:nvGrpSpPr>
          <p:grpSpPr>
            <a:xfrm>
              <a:off x="8001025" y="2341963"/>
              <a:ext cx="113650" cy="99750"/>
              <a:chOff x="5042000" y="1255775"/>
              <a:chExt cx="113650" cy="99750"/>
            </a:xfrm>
          </p:grpSpPr>
          <p:sp>
            <p:nvSpPr>
              <p:cNvPr id="955" name="Google Shape;955;p37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6" name="Google Shape;956;p37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7" name="Google Shape;957;p37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8" name="Google Shape;958;p37"/>
            <p:cNvGrpSpPr/>
            <p:nvPr/>
          </p:nvGrpSpPr>
          <p:grpSpPr>
            <a:xfrm>
              <a:off x="7778175" y="3202738"/>
              <a:ext cx="113650" cy="99750"/>
              <a:chOff x="5042000" y="1255775"/>
              <a:chExt cx="113650" cy="99750"/>
            </a:xfrm>
          </p:grpSpPr>
          <p:sp>
            <p:nvSpPr>
              <p:cNvPr id="959" name="Google Shape;959;p37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0" name="Google Shape;960;p37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1" name="Google Shape;961;p37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3" name="Google Shape;677;p35">
            <a:extLst>
              <a:ext uri="{FF2B5EF4-FFF2-40B4-BE49-F238E27FC236}">
                <a16:creationId xmlns:a16="http://schemas.microsoft.com/office/drawing/2014/main" id="{45F55996-6EFF-47BE-AF22-645745C8F82A}"/>
              </a:ext>
            </a:extLst>
          </p:cNvPr>
          <p:cNvGrpSpPr/>
          <p:nvPr/>
        </p:nvGrpSpPr>
        <p:grpSpPr>
          <a:xfrm rot="331180" flipH="1">
            <a:off x="5249499" y="1122147"/>
            <a:ext cx="4568233" cy="3398106"/>
            <a:chOff x="3543058" y="830069"/>
            <a:chExt cx="4887726" cy="3635762"/>
          </a:xfrm>
        </p:grpSpPr>
        <p:grpSp>
          <p:nvGrpSpPr>
            <p:cNvPr id="84" name="Google Shape;678;p35">
              <a:extLst>
                <a:ext uri="{FF2B5EF4-FFF2-40B4-BE49-F238E27FC236}">
                  <a16:creationId xmlns:a16="http://schemas.microsoft.com/office/drawing/2014/main" id="{E7B7E815-1CEE-4FF7-BFE1-4F4F0A0B036B}"/>
                </a:ext>
              </a:extLst>
            </p:cNvPr>
            <p:cNvGrpSpPr/>
            <p:nvPr/>
          </p:nvGrpSpPr>
          <p:grpSpPr>
            <a:xfrm>
              <a:off x="3543058" y="830069"/>
              <a:ext cx="4887726" cy="3635762"/>
              <a:chOff x="279125" y="238125"/>
              <a:chExt cx="7013525" cy="5217050"/>
            </a:xfrm>
          </p:grpSpPr>
          <p:sp>
            <p:nvSpPr>
              <p:cNvPr id="88" name="Google Shape;679;p35">
                <a:extLst>
                  <a:ext uri="{FF2B5EF4-FFF2-40B4-BE49-F238E27FC236}">
                    <a16:creationId xmlns:a16="http://schemas.microsoft.com/office/drawing/2014/main" id="{A31E5AC4-8266-469A-A5DA-4DC61F2208C2}"/>
                  </a:ext>
                </a:extLst>
              </p:cNvPr>
              <p:cNvSpPr/>
              <p:nvPr/>
            </p:nvSpPr>
            <p:spPr>
              <a:xfrm>
                <a:off x="279125" y="238125"/>
                <a:ext cx="6522825" cy="5217050"/>
              </a:xfrm>
              <a:custGeom>
                <a:avLst/>
                <a:gdLst/>
                <a:ahLst/>
                <a:cxnLst/>
                <a:rect l="l" t="t" r="r" b="b"/>
                <a:pathLst>
                  <a:path w="260913" h="208682" extrusionOk="0">
                    <a:moveTo>
                      <a:pt x="213022" y="0"/>
                    </a:moveTo>
                    <a:cubicBezTo>
                      <a:pt x="211334" y="0"/>
                      <a:pt x="209694" y="96"/>
                      <a:pt x="208103" y="386"/>
                    </a:cubicBezTo>
                    <a:cubicBezTo>
                      <a:pt x="206994" y="579"/>
                      <a:pt x="205884" y="820"/>
                      <a:pt x="204775" y="1206"/>
                    </a:cubicBezTo>
                    <a:cubicBezTo>
                      <a:pt x="203762" y="1543"/>
                      <a:pt x="202798" y="1929"/>
                      <a:pt x="201833" y="2411"/>
                    </a:cubicBezTo>
                    <a:cubicBezTo>
                      <a:pt x="200242" y="3279"/>
                      <a:pt x="198747" y="4292"/>
                      <a:pt x="197396" y="5498"/>
                    </a:cubicBezTo>
                    <a:cubicBezTo>
                      <a:pt x="195805" y="6848"/>
                      <a:pt x="194358" y="8295"/>
                      <a:pt x="193056" y="9887"/>
                    </a:cubicBezTo>
                    <a:lnTo>
                      <a:pt x="192911" y="9935"/>
                    </a:lnTo>
                    <a:cubicBezTo>
                      <a:pt x="190500" y="11382"/>
                      <a:pt x="188040" y="12780"/>
                      <a:pt x="185677" y="14083"/>
                    </a:cubicBezTo>
                    <a:cubicBezTo>
                      <a:pt x="183989" y="15047"/>
                      <a:pt x="182204" y="16060"/>
                      <a:pt x="180468" y="17073"/>
                    </a:cubicBezTo>
                    <a:cubicBezTo>
                      <a:pt x="178250" y="18375"/>
                      <a:pt x="176321" y="19532"/>
                      <a:pt x="174536" y="20738"/>
                    </a:cubicBezTo>
                    <a:cubicBezTo>
                      <a:pt x="172559" y="21992"/>
                      <a:pt x="170678" y="23391"/>
                      <a:pt x="168990" y="24789"/>
                    </a:cubicBezTo>
                    <a:cubicBezTo>
                      <a:pt x="167254" y="26188"/>
                      <a:pt x="165614" y="27683"/>
                      <a:pt x="164119" y="29323"/>
                    </a:cubicBezTo>
                    <a:cubicBezTo>
                      <a:pt x="162479" y="31011"/>
                      <a:pt x="161033" y="32891"/>
                      <a:pt x="159779" y="34869"/>
                    </a:cubicBezTo>
                    <a:cubicBezTo>
                      <a:pt x="159152" y="35737"/>
                      <a:pt x="158621" y="36653"/>
                      <a:pt x="158042" y="37714"/>
                    </a:cubicBezTo>
                    <a:cubicBezTo>
                      <a:pt x="157512" y="38727"/>
                      <a:pt x="156933" y="39884"/>
                      <a:pt x="156354" y="41235"/>
                    </a:cubicBezTo>
                    <a:cubicBezTo>
                      <a:pt x="155486" y="43260"/>
                      <a:pt x="154715" y="45334"/>
                      <a:pt x="153847" y="47649"/>
                    </a:cubicBezTo>
                    <a:lnTo>
                      <a:pt x="153654" y="48180"/>
                    </a:lnTo>
                    <a:cubicBezTo>
                      <a:pt x="153027" y="49964"/>
                      <a:pt x="152352" y="51797"/>
                      <a:pt x="151628" y="53581"/>
                    </a:cubicBezTo>
                    <a:cubicBezTo>
                      <a:pt x="150808" y="55510"/>
                      <a:pt x="149892" y="57391"/>
                      <a:pt x="148783" y="59176"/>
                    </a:cubicBezTo>
                    <a:cubicBezTo>
                      <a:pt x="148252" y="59995"/>
                      <a:pt x="147673" y="60815"/>
                      <a:pt x="147095" y="61587"/>
                    </a:cubicBezTo>
                    <a:cubicBezTo>
                      <a:pt x="146468" y="62359"/>
                      <a:pt x="145744" y="63082"/>
                      <a:pt x="145021" y="63757"/>
                    </a:cubicBezTo>
                    <a:cubicBezTo>
                      <a:pt x="144732" y="64095"/>
                      <a:pt x="144394" y="64384"/>
                      <a:pt x="144056" y="64625"/>
                    </a:cubicBezTo>
                    <a:cubicBezTo>
                      <a:pt x="143719" y="64866"/>
                      <a:pt x="143285" y="65252"/>
                      <a:pt x="142754" y="65590"/>
                    </a:cubicBezTo>
                    <a:cubicBezTo>
                      <a:pt x="141934" y="66217"/>
                      <a:pt x="141018" y="66747"/>
                      <a:pt x="140102" y="67230"/>
                    </a:cubicBezTo>
                    <a:cubicBezTo>
                      <a:pt x="138896" y="67808"/>
                      <a:pt x="137642" y="68339"/>
                      <a:pt x="136677" y="68725"/>
                    </a:cubicBezTo>
                    <a:cubicBezTo>
                      <a:pt x="135520" y="69207"/>
                      <a:pt x="134266" y="69641"/>
                      <a:pt x="132819" y="70123"/>
                    </a:cubicBezTo>
                    <a:cubicBezTo>
                      <a:pt x="130119" y="70991"/>
                      <a:pt x="127370" y="71667"/>
                      <a:pt x="125296" y="72197"/>
                    </a:cubicBezTo>
                    <a:cubicBezTo>
                      <a:pt x="123704" y="72583"/>
                      <a:pt x="122113" y="72921"/>
                      <a:pt x="120473" y="73306"/>
                    </a:cubicBezTo>
                    <a:lnTo>
                      <a:pt x="117820" y="73885"/>
                    </a:lnTo>
                    <a:cubicBezTo>
                      <a:pt x="114927" y="74560"/>
                      <a:pt x="112564" y="75139"/>
                      <a:pt x="110442" y="75766"/>
                    </a:cubicBezTo>
                    <a:cubicBezTo>
                      <a:pt x="108030" y="76489"/>
                      <a:pt x="105619" y="77357"/>
                      <a:pt x="103304" y="78418"/>
                    </a:cubicBezTo>
                    <a:cubicBezTo>
                      <a:pt x="100941" y="79431"/>
                      <a:pt x="98674" y="80685"/>
                      <a:pt x="96552" y="82084"/>
                    </a:cubicBezTo>
                    <a:cubicBezTo>
                      <a:pt x="94382" y="83627"/>
                      <a:pt x="92308" y="85315"/>
                      <a:pt x="90427" y="87196"/>
                    </a:cubicBezTo>
                    <a:cubicBezTo>
                      <a:pt x="88643" y="88932"/>
                      <a:pt x="86955" y="90813"/>
                      <a:pt x="85411" y="92790"/>
                    </a:cubicBezTo>
                    <a:cubicBezTo>
                      <a:pt x="84061" y="94623"/>
                      <a:pt x="82807" y="96504"/>
                      <a:pt x="81698" y="98529"/>
                    </a:cubicBezTo>
                    <a:cubicBezTo>
                      <a:pt x="80589" y="100507"/>
                      <a:pt x="79624" y="102581"/>
                      <a:pt x="78852" y="104703"/>
                    </a:cubicBezTo>
                    <a:cubicBezTo>
                      <a:pt x="78129" y="106728"/>
                      <a:pt x="77502" y="108850"/>
                      <a:pt x="77068" y="110972"/>
                    </a:cubicBezTo>
                    <a:cubicBezTo>
                      <a:pt x="76537" y="113191"/>
                      <a:pt x="76200" y="115409"/>
                      <a:pt x="75959" y="117676"/>
                    </a:cubicBezTo>
                    <a:cubicBezTo>
                      <a:pt x="75766" y="119798"/>
                      <a:pt x="75669" y="122016"/>
                      <a:pt x="75669" y="124476"/>
                    </a:cubicBezTo>
                    <a:cubicBezTo>
                      <a:pt x="75669" y="126695"/>
                      <a:pt x="75766" y="129058"/>
                      <a:pt x="75959" y="131662"/>
                    </a:cubicBezTo>
                    <a:cubicBezTo>
                      <a:pt x="76055" y="132675"/>
                      <a:pt x="76152" y="133832"/>
                      <a:pt x="76345" y="135183"/>
                    </a:cubicBezTo>
                    <a:cubicBezTo>
                      <a:pt x="76441" y="136147"/>
                      <a:pt x="76537" y="137112"/>
                      <a:pt x="76682" y="138076"/>
                    </a:cubicBezTo>
                    <a:lnTo>
                      <a:pt x="76779" y="138848"/>
                    </a:lnTo>
                    <a:cubicBezTo>
                      <a:pt x="77020" y="140632"/>
                      <a:pt x="77164" y="142369"/>
                      <a:pt x="77213" y="144153"/>
                    </a:cubicBezTo>
                    <a:cubicBezTo>
                      <a:pt x="77213" y="145166"/>
                      <a:pt x="77213" y="146227"/>
                      <a:pt x="77164" y="147336"/>
                    </a:cubicBezTo>
                    <a:cubicBezTo>
                      <a:pt x="77116" y="148831"/>
                      <a:pt x="76972" y="150374"/>
                      <a:pt x="76730" y="151870"/>
                    </a:cubicBezTo>
                    <a:cubicBezTo>
                      <a:pt x="76489" y="153316"/>
                      <a:pt x="76152" y="154715"/>
                      <a:pt x="75718" y="156114"/>
                    </a:cubicBezTo>
                    <a:cubicBezTo>
                      <a:pt x="75428" y="156982"/>
                      <a:pt x="75139" y="157850"/>
                      <a:pt x="74753" y="158718"/>
                    </a:cubicBezTo>
                    <a:cubicBezTo>
                      <a:pt x="74367" y="159490"/>
                      <a:pt x="73981" y="160309"/>
                      <a:pt x="73499" y="161081"/>
                    </a:cubicBezTo>
                    <a:cubicBezTo>
                      <a:pt x="73162" y="161612"/>
                      <a:pt x="72776" y="162094"/>
                      <a:pt x="72390" y="162576"/>
                    </a:cubicBezTo>
                    <a:cubicBezTo>
                      <a:pt x="71956" y="163107"/>
                      <a:pt x="71522" y="163637"/>
                      <a:pt x="71039" y="164071"/>
                    </a:cubicBezTo>
                    <a:cubicBezTo>
                      <a:pt x="70605" y="164457"/>
                      <a:pt x="70171" y="164795"/>
                      <a:pt x="69737" y="165132"/>
                    </a:cubicBezTo>
                    <a:cubicBezTo>
                      <a:pt x="69207" y="165518"/>
                      <a:pt x="68725" y="165807"/>
                      <a:pt x="68146" y="166097"/>
                    </a:cubicBezTo>
                    <a:lnTo>
                      <a:pt x="68098" y="166145"/>
                    </a:lnTo>
                    <a:cubicBezTo>
                      <a:pt x="66988" y="166724"/>
                      <a:pt x="65831" y="167158"/>
                      <a:pt x="64577" y="167399"/>
                    </a:cubicBezTo>
                    <a:cubicBezTo>
                      <a:pt x="63854" y="167544"/>
                      <a:pt x="63130" y="167640"/>
                      <a:pt x="62407" y="167688"/>
                    </a:cubicBezTo>
                    <a:cubicBezTo>
                      <a:pt x="61924" y="167736"/>
                      <a:pt x="61442" y="167785"/>
                      <a:pt x="60912" y="167785"/>
                    </a:cubicBezTo>
                    <a:cubicBezTo>
                      <a:pt x="60526" y="167785"/>
                      <a:pt x="60140" y="167785"/>
                      <a:pt x="59754" y="167736"/>
                    </a:cubicBezTo>
                    <a:cubicBezTo>
                      <a:pt x="59368" y="167736"/>
                      <a:pt x="58934" y="167688"/>
                      <a:pt x="58549" y="167640"/>
                    </a:cubicBezTo>
                    <a:cubicBezTo>
                      <a:pt x="58163" y="167592"/>
                      <a:pt x="57632" y="167544"/>
                      <a:pt x="57150" y="167447"/>
                    </a:cubicBezTo>
                    <a:cubicBezTo>
                      <a:pt x="56234" y="167302"/>
                      <a:pt x="55269" y="167158"/>
                      <a:pt x="54063" y="166868"/>
                    </a:cubicBezTo>
                    <a:cubicBezTo>
                      <a:pt x="51893" y="166386"/>
                      <a:pt x="49723" y="165711"/>
                      <a:pt x="48083" y="165229"/>
                    </a:cubicBezTo>
                    <a:cubicBezTo>
                      <a:pt x="46733" y="164795"/>
                      <a:pt x="45382" y="164361"/>
                      <a:pt x="43984" y="163878"/>
                    </a:cubicBezTo>
                    <a:cubicBezTo>
                      <a:pt x="42971" y="163541"/>
                      <a:pt x="41910" y="163203"/>
                      <a:pt x="40849" y="162865"/>
                    </a:cubicBezTo>
                    <a:cubicBezTo>
                      <a:pt x="38100" y="161949"/>
                      <a:pt x="35833" y="161322"/>
                      <a:pt x="33711" y="160888"/>
                    </a:cubicBezTo>
                    <a:cubicBezTo>
                      <a:pt x="32554" y="160647"/>
                      <a:pt x="31348" y="160406"/>
                      <a:pt x="30094" y="160261"/>
                    </a:cubicBezTo>
                    <a:cubicBezTo>
                      <a:pt x="28840" y="160116"/>
                      <a:pt x="27586" y="160020"/>
                      <a:pt x="26332" y="160020"/>
                    </a:cubicBezTo>
                    <a:lnTo>
                      <a:pt x="25947" y="160020"/>
                    </a:lnTo>
                    <a:cubicBezTo>
                      <a:pt x="24789" y="160020"/>
                      <a:pt x="23680" y="160068"/>
                      <a:pt x="22571" y="160213"/>
                    </a:cubicBezTo>
                    <a:cubicBezTo>
                      <a:pt x="21220" y="160358"/>
                      <a:pt x="19870" y="160647"/>
                      <a:pt x="18568" y="160985"/>
                    </a:cubicBezTo>
                    <a:cubicBezTo>
                      <a:pt x="17507" y="161226"/>
                      <a:pt x="16494" y="161563"/>
                      <a:pt x="15433" y="161949"/>
                    </a:cubicBezTo>
                    <a:cubicBezTo>
                      <a:pt x="14420" y="162383"/>
                      <a:pt x="13311" y="162817"/>
                      <a:pt x="12153" y="163444"/>
                    </a:cubicBezTo>
                    <a:cubicBezTo>
                      <a:pt x="10031" y="164457"/>
                      <a:pt x="8054" y="165759"/>
                      <a:pt x="6270" y="167206"/>
                    </a:cubicBezTo>
                    <a:cubicBezTo>
                      <a:pt x="5450" y="167881"/>
                      <a:pt x="4678" y="168653"/>
                      <a:pt x="3955" y="169424"/>
                    </a:cubicBezTo>
                    <a:cubicBezTo>
                      <a:pt x="3617" y="169762"/>
                      <a:pt x="3279" y="170148"/>
                      <a:pt x="2894" y="170678"/>
                    </a:cubicBezTo>
                    <a:cubicBezTo>
                      <a:pt x="2556" y="171112"/>
                      <a:pt x="2218" y="171595"/>
                      <a:pt x="1929" y="172077"/>
                    </a:cubicBezTo>
                    <a:cubicBezTo>
                      <a:pt x="1399" y="172945"/>
                      <a:pt x="965" y="173861"/>
                      <a:pt x="627" y="174826"/>
                    </a:cubicBezTo>
                    <a:cubicBezTo>
                      <a:pt x="338" y="175791"/>
                      <a:pt x="145" y="176707"/>
                      <a:pt x="48" y="177671"/>
                    </a:cubicBezTo>
                    <a:cubicBezTo>
                      <a:pt x="0" y="178250"/>
                      <a:pt x="0" y="178829"/>
                      <a:pt x="48" y="179359"/>
                    </a:cubicBezTo>
                    <a:cubicBezTo>
                      <a:pt x="48" y="179938"/>
                      <a:pt x="145" y="180469"/>
                      <a:pt x="289" y="180999"/>
                    </a:cubicBezTo>
                    <a:cubicBezTo>
                      <a:pt x="338" y="181288"/>
                      <a:pt x="434" y="181578"/>
                      <a:pt x="531" y="181819"/>
                    </a:cubicBezTo>
                    <a:cubicBezTo>
                      <a:pt x="579" y="182108"/>
                      <a:pt x="675" y="182398"/>
                      <a:pt x="820" y="182687"/>
                    </a:cubicBezTo>
                    <a:cubicBezTo>
                      <a:pt x="1013" y="183121"/>
                      <a:pt x="1302" y="183603"/>
                      <a:pt x="1592" y="184037"/>
                    </a:cubicBezTo>
                    <a:cubicBezTo>
                      <a:pt x="1929" y="184472"/>
                      <a:pt x="2267" y="184857"/>
                      <a:pt x="2701" y="185195"/>
                    </a:cubicBezTo>
                    <a:cubicBezTo>
                      <a:pt x="3087" y="185533"/>
                      <a:pt x="3569" y="185870"/>
                      <a:pt x="4051" y="186111"/>
                    </a:cubicBezTo>
                    <a:cubicBezTo>
                      <a:pt x="4582" y="186401"/>
                      <a:pt x="5160" y="186594"/>
                      <a:pt x="5739" y="186738"/>
                    </a:cubicBezTo>
                    <a:cubicBezTo>
                      <a:pt x="6077" y="186883"/>
                      <a:pt x="6463" y="186931"/>
                      <a:pt x="6848" y="186979"/>
                    </a:cubicBezTo>
                    <a:cubicBezTo>
                      <a:pt x="7282" y="187076"/>
                      <a:pt x="7716" y="187076"/>
                      <a:pt x="8150" y="187076"/>
                    </a:cubicBezTo>
                    <a:lnTo>
                      <a:pt x="8247" y="187076"/>
                    </a:lnTo>
                    <a:cubicBezTo>
                      <a:pt x="8343" y="187076"/>
                      <a:pt x="8440" y="187028"/>
                      <a:pt x="8488" y="186931"/>
                    </a:cubicBezTo>
                    <a:cubicBezTo>
                      <a:pt x="8585" y="186883"/>
                      <a:pt x="8681" y="186835"/>
                      <a:pt x="8729" y="186738"/>
                    </a:cubicBezTo>
                    <a:cubicBezTo>
                      <a:pt x="8777" y="186594"/>
                      <a:pt x="8729" y="186449"/>
                      <a:pt x="8585" y="186352"/>
                    </a:cubicBezTo>
                    <a:cubicBezTo>
                      <a:pt x="8247" y="186111"/>
                      <a:pt x="7861" y="185918"/>
                      <a:pt x="7524" y="185677"/>
                    </a:cubicBezTo>
                    <a:cubicBezTo>
                      <a:pt x="7186" y="185436"/>
                      <a:pt x="6945" y="185195"/>
                      <a:pt x="6655" y="184954"/>
                    </a:cubicBezTo>
                    <a:cubicBezTo>
                      <a:pt x="6318" y="184713"/>
                      <a:pt x="6028" y="184423"/>
                      <a:pt x="5787" y="184134"/>
                    </a:cubicBezTo>
                    <a:cubicBezTo>
                      <a:pt x="5643" y="183941"/>
                      <a:pt x="5498" y="183748"/>
                      <a:pt x="5353" y="183555"/>
                    </a:cubicBezTo>
                    <a:cubicBezTo>
                      <a:pt x="5257" y="183411"/>
                      <a:pt x="5160" y="183218"/>
                      <a:pt x="5064" y="183025"/>
                    </a:cubicBezTo>
                    <a:cubicBezTo>
                      <a:pt x="4967" y="182880"/>
                      <a:pt x="4919" y="182735"/>
                      <a:pt x="4871" y="182639"/>
                    </a:cubicBezTo>
                    <a:cubicBezTo>
                      <a:pt x="4823" y="182446"/>
                      <a:pt x="4775" y="182253"/>
                      <a:pt x="4726" y="182108"/>
                    </a:cubicBezTo>
                    <a:cubicBezTo>
                      <a:pt x="4678" y="181964"/>
                      <a:pt x="4678" y="181819"/>
                      <a:pt x="4678" y="181674"/>
                    </a:cubicBezTo>
                    <a:cubicBezTo>
                      <a:pt x="4630" y="181530"/>
                      <a:pt x="4630" y="181337"/>
                      <a:pt x="4678" y="181144"/>
                    </a:cubicBezTo>
                    <a:cubicBezTo>
                      <a:pt x="4678" y="180999"/>
                      <a:pt x="4726" y="180806"/>
                      <a:pt x="4726" y="180662"/>
                    </a:cubicBezTo>
                    <a:cubicBezTo>
                      <a:pt x="4775" y="180517"/>
                      <a:pt x="4823" y="180324"/>
                      <a:pt x="4871" y="180179"/>
                    </a:cubicBezTo>
                    <a:cubicBezTo>
                      <a:pt x="4967" y="179986"/>
                      <a:pt x="5016" y="179842"/>
                      <a:pt x="5112" y="179697"/>
                    </a:cubicBezTo>
                    <a:cubicBezTo>
                      <a:pt x="5160" y="179552"/>
                      <a:pt x="5257" y="179359"/>
                      <a:pt x="5353" y="179215"/>
                    </a:cubicBezTo>
                    <a:cubicBezTo>
                      <a:pt x="5498" y="179022"/>
                      <a:pt x="5643" y="178829"/>
                      <a:pt x="5836" y="178636"/>
                    </a:cubicBezTo>
                    <a:cubicBezTo>
                      <a:pt x="6028" y="178443"/>
                      <a:pt x="6221" y="178202"/>
                      <a:pt x="6463" y="178009"/>
                    </a:cubicBezTo>
                    <a:cubicBezTo>
                      <a:pt x="6752" y="177768"/>
                      <a:pt x="7089" y="177575"/>
                      <a:pt x="7427" y="177334"/>
                    </a:cubicBezTo>
                    <a:cubicBezTo>
                      <a:pt x="7765" y="177141"/>
                      <a:pt x="8102" y="176900"/>
                      <a:pt x="8488" y="176755"/>
                    </a:cubicBezTo>
                    <a:cubicBezTo>
                      <a:pt x="8922" y="176562"/>
                      <a:pt x="9356" y="176369"/>
                      <a:pt x="9838" y="176225"/>
                    </a:cubicBezTo>
                    <a:cubicBezTo>
                      <a:pt x="10321" y="176032"/>
                      <a:pt x="10803" y="175935"/>
                      <a:pt x="11334" y="175839"/>
                    </a:cubicBezTo>
                    <a:cubicBezTo>
                      <a:pt x="11816" y="175742"/>
                      <a:pt x="12346" y="175646"/>
                      <a:pt x="12877" y="175598"/>
                    </a:cubicBezTo>
                    <a:lnTo>
                      <a:pt x="14661" y="175598"/>
                    </a:lnTo>
                    <a:cubicBezTo>
                      <a:pt x="15144" y="175646"/>
                      <a:pt x="15626" y="175742"/>
                      <a:pt x="16108" y="175791"/>
                    </a:cubicBezTo>
                    <a:cubicBezTo>
                      <a:pt x="16687" y="175935"/>
                      <a:pt x="17217" y="176032"/>
                      <a:pt x="17748" y="176225"/>
                    </a:cubicBezTo>
                    <a:cubicBezTo>
                      <a:pt x="18182" y="176417"/>
                      <a:pt x="18664" y="176610"/>
                      <a:pt x="19098" y="176852"/>
                    </a:cubicBezTo>
                    <a:cubicBezTo>
                      <a:pt x="19532" y="177044"/>
                      <a:pt x="19966" y="177334"/>
                      <a:pt x="20400" y="177623"/>
                    </a:cubicBezTo>
                    <a:cubicBezTo>
                      <a:pt x="20834" y="177913"/>
                      <a:pt x="21268" y="178250"/>
                      <a:pt x="21654" y="178588"/>
                    </a:cubicBezTo>
                    <a:cubicBezTo>
                      <a:pt x="22088" y="178925"/>
                      <a:pt x="22522" y="179359"/>
                      <a:pt x="22908" y="179697"/>
                    </a:cubicBezTo>
                    <a:cubicBezTo>
                      <a:pt x="23776" y="180565"/>
                      <a:pt x="24644" y="181481"/>
                      <a:pt x="25416" y="182446"/>
                    </a:cubicBezTo>
                    <a:cubicBezTo>
                      <a:pt x="26670" y="183941"/>
                      <a:pt x="27876" y="185484"/>
                      <a:pt x="29033" y="187028"/>
                    </a:cubicBezTo>
                    <a:lnTo>
                      <a:pt x="29901" y="188185"/>
                    </a:lnTo>
                    <a:cubicBezTo>
                      <a:pt x="31300" y="190018"/>
                      <a:pt x="32747" y="191754"/>
                      <a:pt x="34338" y="193442"/>
                    </a:cubicBezTo>
                    <a:cubicBezTo>
                      <a:pt x="36074" y="195178"/>
                      <a:pt x="37955" y="196818"/>
                      <a:pt x="39933" y="198361"/>
                    </a:cubicBezTo>
                    <a:cubicBezTo>
                      <a:pt x="41862" y="199808"/>
                      <a:pt x="43887" y="201110"/>
                      <a:pt x="45961" y="202268"/>
                    </a:cubicBezTo>
                    <a:cubicBezTo>
                      <a:pt x="48131" y="203473"/>
                      <a:pt x="50398" y="204534"/>
                      <a:pt x="52713" y="205402"/>
                    </a:cubicBezTo>
                    <a:cubicBezTo>
                      <a:pt x="54980" y="206271"/>
                      <a:pt x="57343" y="206946"/>
                      <a:pt x="59706" y="207428"/>
                    </a:cubicBezTo>
                    <a:cubicBezTo>
                      <a:pt x="60719" y="207669"/>
                      <a:pt x="61876" y="207862"/>
                      <a:pt x="63227" y="208055"/>
                    </a:cubicBezTo>
                    <a:cubicBezTo>
                      <a:pt x="64432" y="208200"/>
                      <a:pt x="65638" y="208344"/>
                      <a:pt x="66988" y="208489"/>
                    </a:cubicBezTo>
                    <a:cubicBezTo>
                      <a:pt x="68628" y="208634"/>
                      <a:pt x="70268" y="208682"/>
                      <a:pt x="71908" y="208682"/>
                    </a:cubicBezTo>
                    <a:cubicBezTo>
                      <a:pt x="72631" y="208682"/>
                      <a:pt x="73354" y="208682"/>
                      <a:pt x="74030" y="208634"/>
                    </a:cubicBezTo>
                    <a:cubicBezTo>
                      <a:pt x="76634" y="208537"/>
                      <a:pt x="79190" y="208248"/>
                      <a:pt x="81746" y="207717"/>
                    </a:cubicBezTo>
                    <a:cubicBezTo>
                      <a:pt x="84447" y="207187"/>
                      <a:pt x="87099" y="206415"/>
                      <a:pt x="89607" y="205306"/>
                    </a:cubicBezTo>
                    <a:cubicBezTo>
                      <a:pt x="91970" y="204341"/>
                      <a:pt x="94237" y="203039"/>
                      <a:pt x="96359" y="201544"/>
                    </a:cubicBezTo>
                    <a:cubicBezTo>
                      <a:pt x="97372" y="200821"/>
                      <a:pt x="98385" y="200001"/>
                      <a:pt x="99349" y="199133"/>
                    </a:cubicBezTo>
                    <a:cubicBezTo>
                      <a:pt x="99735" y="198795"/>
                      <a:pt x="100121" y="198458"/>
                      <a:pt x="100507" y="198072"/>
                    </a:cubicBezTo>
                    <a:lnTo>
                      <a:pt x="100844" y="197734"/>
                    </a:lnTo>
                    <a:cubicBezTo>
                      <a:pt x="101375" y="197252"/>
                      <a:pt x="101953" y="196721"/>
                      <a:pt x="102580" y="196191"/>
                    </a:cubicBezTo>
                    <a:cubicBezTo>
                      <a:pt x="103159" y="195709"/>
                      <a:pt x="103738" y="195226"/>
                      <a:pt x="104317" y="194792"/>
                    </a:cubicBezTo>
                    <a:cubicBezTo>
                      <a:pt x="104944" y="194310"/>
                      <a:pt x="105426" y="193972"/>
                      <a:pt x="106149" y="193490"/>
                    </a:cubicBezTo>
                    <a:cubicBezTo>
                      <a:pt x="107355" y="192718"/>
                      <a:pt x="108609" y="191995"/>
                      <a:pt x="109911" y="191368"/>
                    </a:cubicBezTo>
                    <a:cubicBezTo>
                      <a:pt x="110393" y="191127"/>
                      <a:pt x="110972" y="190838"/>
                      <a:pt x="111551" y="190596"/>
                    </a:cubicBezTo>
                    <a:cubicBezTo>
                      <a:pt x="112130" y="190355"/>
                      <a:pt x="112757" y="190114"/>
                      <a:pt x="113576" y="189873"/>
                    </a:cubicBezTo>
                    <a:cubicBezTo>
                      <a:pt x="114879" y="189439"/>
                      <a:pt x="116277" y="189053"/>
                      <a:pt x="117676" y="188764"/>
                    </a:cubicBezTo>
                    <a:cubicBezTo>
                      <a:pt x="118399" y="188667"/>
                      <a:pt x="119219" y="188523"/>
                      <a:pt x="120039" y="188426"/>
                    </a:cubicBezTo>
                    <a:cubicBezTo>
                      <a:pt x="120859" y="188330"/>
                      <a:pt x="121582" y="188282"/>
                      <a:pt x="122547" y="188233"/>
                    </a:cubicBezTo>
                    <a:cubicBezTo>
                      <a:pt x="123125" y="188233"/>
                      <a:pt x="123752" y="188185"/>
                      <a:pt x="124379" y="188185"/>
                    </a:cubicBezTo>
                    <a:cubicBezTo>
                      <a:pt x="125440" y="188185"/>
                      <a:pt x="126550" y="188233"/>
                      <a:pt x="127707" y="188282"/>
                    </a:cubicBezTo>
                    <a:cubicBezTo>
                      <a:pt x="130070" y="188474"/>
                      <a:pt x="132433" y="188860"/>
                      <a:pt x="134604" y="189198"/>
                    </a:cubicBezTo>
                    <a:lnTo>
                      <a:pt x="138028" y="189777"/>
                    </a:lnTo>
                    <a:cubicBezTo>
                      <a:pt x="139378" y="189970"/>
                      <a:pt x="140729" y="190211"/>
                      <a:pt x="142079" y="190404"/>
                    </a:cubicBezTo>
                    <a:cubicBezTo>
                      <a:pt x="144587" y="190789"/>
                      <a:pt x="146854" y="191079"/>
                      <a:pt x="148976" y="191223"/>
                    </a:cubicBezTo>
                    <a:cubicBezTo>
                      <a:pt x="150133" y="191320"/>
                      <a:pt x="151339" y="191368"/>
                      <a:pt x="152593" y="191368"/>
                    </a:cubicBezTo>
                    <a:lnTo>
                      <a:pt x="152834" y="191368"/>
                    </a:lnTo>
                    <a:cubicBezTo>
                      <a:pt x="154039" y="191368"/>
                      <a:pt x="155245" y="191272"/>
                      <a:pt x="156451" y="191175"/>
                    </a:cubicBezTo>
                    <a:cubicBezTo>
                      <a:pt x="158476" y="190934"/>
                      <a:pt x="160454" y="190548"/>
                      <a:pt x="162431" y="189970"/>
                    </a:cubicBezTo>
                    <a:cubicBezTo>
                      <a:pt x="164457" y="189391"/>
                      <a:pt x="166434" y="188619"/>
                      <a:pt x="168363" y="187751"/>
                    </a:cubicBezTo>
                    <a:cubicBezTo>
                      <a:pt x="170244" y="186931"/>
                      <a:pt x="172077" y="186015"/>
                      <a:pt x="173909" y="185098"/>
                    </a:cubicBezTo>
                    <a:lnTo>
                      <a:pt x="175019" y="184520"/>
                    </a:lnTo>
                    <a:cubicBezTo>
                      <a:pt x="176610" y="183700"/>
                      <a:pt x="178250" y="182880"/>
                      <a:pt x="179841" y="182108"/>
                    </a:cubicBezTo>
                    <a:lnTo>
                      <a:pt x="179841" y="182108"/>
                    </a:lnTo>
                    <a:lnTo>
                      <a:pt x="179793" y="182157"/>
                    </a:lnTo>
                    <a:lnTo>
                      <a:pt x="181192" y="181481"/>
                    </a:lnTo>
                    <a:cubicBezTo>
                      <a:pt x="181288" y="181433"/>
                      <a:pt x="181336" y="181385"/>
                      <a:pt x="181385" y="181337"/>
                    </a:cubicBezTo>
                    <a:cubicBezTo>
                      <a:pt x="181433" y="181240"/>
                      <a:pt x="181433" y="181192"/>
                      <a:pt x="181385" y="181096"/>
                    </a:cubicBezTo>
                    <a:lnTo>
                      <a:pt x="181385" y="181047"/>
                    </a:lnTo>
                    <a:cubicBezTo>
                      <a:pt x="184616" y="178684"/>
                      <a:pt x="187702" y="176128"/>
                      <a:pt x="190596" y="173379"/>
                    </a:cubicBezTo>
                    <a:cubicBezTo>
                      <a:pt x="191368" y="172656"/>
                      <a:pt x="192188" y="171932"/>
                      <a:pt x="192959" y="171209"/>
                    </a:cubicBezTo>
                    <a:lnTo>
                      <a:pt x="195467" y="168894"/>
                    </a:lnTo>
                    <a:cubicBezTo>
                      <a:pt x="196287" y="168122"/>
                      <a:pt x="197107" y="167399"/>
                      <a:pt x="197927" y="166675"/>
                    </a:cubicBezTo>
                    <a:lnTo>
                      <a:pt x="199663" y="165132"/>
                    </a:lnTo>
                    <a:lnTo>
                      <a:pt x="200290" y="164602"/>
                    </a:lnTo>
                    <a:cubicBezTo>
                      <a:pt x="206704" y="159055"/>
                      <a:pt x="212829" y="153172"/>
                      <a:pt x="218616" y="146998"/>
                    </a:cubicBezTo>
                    <a:cubicBezTo>
                      <a:pt x="224500" y="140681"/>
                      <a:pt x="229950" y="133977"/>
                      <a:pt x="234869" y="126839"/>
                    </a:cubicBezTo>
                    <a:cubicBezTo>
                      <a:pt x="238872" y="121052"/>
                      <a:pt x="242393" y="114927"/>
                      <a:pt x="245383" y="108561"/>
                    </a:cubicBezTo>
                    <a:cubicBezTo>
                      <a:pt x="245431" y="108513"/>
                      <a:pt x="245479" y="108464"/>
                      <a:pt x="245528" y="108416"/>
                    </a:cubicBezTo>
                    <a:cubicBezTo>
                      <a:pt x="246203" y="106873"/>
                      <a:pt x="246830" y="105330"/>
                      <a:pt x="247360" y="103835"/>
                    </a:cubicBezTo>
                    <a:cubicBezTo>
                      <a:pt x="247553" y="103208"/>
                      <a:pt x="247794" y="102629"/>
                      <a:pt x="247987" y="101954"/>
                    </a:cubicBezTo>
                    <a:cubicBezTo>
                      <a:pt x="247553" y="100844"/>
                      <a:pt x="247119" y="99735"/>
                      <a:pt x="246637" y="98674"/>
                    </a:cubicBezTo>
                    <a:cubicBezTo>
                      <a:pt x="247216" y="98433"/>
                      <a:pt x="247842" y="98192"/>
                      <a:pt x="248373" y="97951"/>
                    </a:cubicBezTo>
                    <a:lnTo>
                      <a:pt x="249289" y="97517"/>
                    </a:lnTo>
                    <a:cubicBezTo>
                      <a:pt x="249579" y="96407"/>
                      <a:pt x="249868" y="95298"/>
                      <a:pt x="250109" y="94141"/>
                    </a:cubicBezTo>
                    <a:cubicBezTo>
                      <a:pt x="250399" y="92790"/>
                      <a:pt x="250640" y="91344"/>
                      <a:pt x="250977" y="89511"/>
                    </a:cubicBezTo>
                    <a:cubicBezTo>
                      <a:pt x="251218" y="87871"/>
                      <a:pt x="251460" y="86183"/>
                      <a:pt x="251701" y="84543"/>
                    </a:cubicBezTo>
                    <a:cubicBezTo>
                      <a:pt x="252328" y="80058"/>
                      <a:pt x="253003" y="75428"/>
                      <a:pt x="254257" y="70991"/>
                    </a:cubicBezTo>
                    <a:cubicBezTo>
                      <a:pt x="254691" y="69448"/>
                      <a:pt x="255221" y="67953"/>
                      <a:pt x="255848" y="66458"/>
                    </a:cubicBezTo>
                    <a:cubicBezTo>
                      <a:pt x="256138" y="65783"/>
                      <a:pt x="256475" y="65108"/>
                      <a:pt x="256813" y="64481"/>
                    </a:cubicBezTo>
                    <a:lnTo>
                      <a:pt x="257006" y="64047"/>
                    </a:lnTo>
                    <a:cubicBezTo>
                      <a:pt x="257150" y="63805"/>
                      <a:pt x="257247" y="63613"/>
                      <a:pt x="257343" y="63420"/>
                    </a:cubicBezTo>
                    <a:cubicBezTo>
                      <a:pt x="257536" y="63034"/>
                      <a:pt x="257729" y="62600"/>
                      <a:pt x="257922" y="62166"/>
                    </a:cubicBezTo>
                    <a:cubicBezTo>
                      <a:pt x="258597" y="60815"/>
                      <a:pt x="259128" y="59417"/>
                      <a:pt x="259610" y="57970"/>
                    </a:cubicBezTo>
                    <a:cubicBezTo>
                      <a:pt x="260044" y="56571"/>
                      <a:pt x="260382" y="55124"/>
                      <a:pt x="260623" y="53678"/>
                    </a:cubicBezTo>
                    <a:cubicBezTo>
                      <a:pt x="260816" y="52279"/>
                      <a:pt x="260912" y="50832"/>
                      <a:pt x="260912" y="49434"/>
                    </a:cubicBezTo>
                    <a:cubicBezTo>
                      <a:pt x="260864" y="46347"/>
                      <a:pt x="260333" y="43309"/>
                      <a:pt x="259369" y="40415"/>
                    </a:cubicBezTo>
                    <a:cubicBezTo>
                      <a:pt x="258935" y="39065"/>
                      <a:pt x="258404" y="37666"/>
                      <a:pt x="257633" y="35882"/>
                    </a:cubicBezTo>
                    <a:cubicBezTo>
                      <a:pt x="257006" y="34483"/>
                      <a:pt x="256331" y="32988"/>
                      <a:pt x="255511" y="31348"/>
                    </a:cubicBezTo>
                    <a:cubicBezTo>
                      <a:pt x="253967" y="28310"/>
                      <a:pt x="252279" y="25416"/>
                      <a:pt x="250447" y="22571"/>
                    </a:cubicBezTo>
                    <a:cubicBezTo>
                      <a:pt x="249579" y="21220"/>
                      <a:pt x="248662" y="19870"/>
                      <a:pt x="247650" y="18423"/>
                    </a:cubicBezTo>
                    <a:cubicBezTo>
                      <a:pt x="246781" y="17169"/>
                      <a:pt x="245913" y="16012"/>
                      <a:pt x="244997" y="14806"/>
                    </a:cubicBezTo>
                    <a:cubicBezTo>
                      <a:pt x="243213" y="12636"/>
                      <a:pt x="241187" y="10707"/>
                      <a:pt x="238969" y="8970"/>
                    </a:cubicBezTo>
                    <a:cubicBezTo>
                      <a:pt x="236798" y="7234"/>
                      <a:pt x="234387" y="5739"/>
                      <a:pt x="231879" y="4533"/>
                    </a:cubicBezTo>
                    <a:cubicBezTo>
                      <a:pt x="229371" y="3279"/>
                      <a:pt x="226767" y="2267"/>
                      <a:pt x="224066" y="1495"/>
                    </a:cubicBezTo>
                    <a:cubicBezTo>
                      <a:pt x="221414" y="772"/>
                      <a:pt x="218665" y="289"/>
                      <a:pt x="215916" y="96"/>
                    </a:cubicBezTo>
                    <a:cubicBezTo>
                      <a:pt x="214903" y="48"/>
                      <a:pt x="213938" y="0"/>
                      <a:pt x="213022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680;p35">
                <a:extLst>
                  <a:ext uri="{FF2B5EF4-FFF2-40B4-BE49-F238E27FC236}">
                    <a16:creationId xmlns:a16="http://schemas.microsoft.com/office/drawing/2014/main" id="{C561122C-07B0-41AD-B772-58F4D579584E}"/>
                  </a:ext>
                </a:extLst>
              </p:cNvPr>
              <p:cNvSpPr/>
              <p:nvPr/>
            </p:nvSpPr>
            <p:spPr>
              <a:xfrm>
                <a:off x="5974800" y="692650"/>
                <a:ext cx="828350" cy="2702000"/>
              </a:xfrm>
              <a:custGeom>
                <a:avLst/>
                <a:gdLst/>
                <a:ahLst/>
                <a:cxnLst/>
                <a:rect l="l" t="t" r="r" b="b"/>
                <a:pathLst>
                  <a:path w="33134" h="108080" extrusionOk="0">
                    <a:moveTo>
                      <a:pt x="19630" y="1"/>
                    </a:moveTo>
                    <a:lnTo>
                      <a:pt x="19630" y="1"/>
                    </a:lnTo>
                    <a:cubicBezTo>
                      <a:pt x="19871" y="676"/>
                      <a:pt x="20064" y="1303"/>
                      <a:pt x="20257" y="1978"/>
                    </a:cubicBezTo>
                    <a:cubicBezTo>
                      <a:pt x="20498" y="2895"/>
                      <a:pt x="20739" y="3811"/>
                      <a:pt x="20884" y="4775"/>
                    </a:cubicBezTo>
                    <a:cubicBezTo>
                      <a:pt x="21076" y="5692"/>
                      <a:pt x="21221" y="6705"/>
                      <a:pt x="21269" y="7717"/>
                    </a:cubicBezTo>
                    <a:cubicBezTo>
                      <a:pt x="21366" y="8682"/>
                      <a:pt x="21414" y="9646"/>
                      <a:pt x="21414" y="10611"/>
                    </a:cubicBezTo>
                    <a:cubicBezTo>
                      <a:pt x="21462" y="12830"/>
                      <a:pt x="21366" y="15000"/>
                      <a:pt x="21125" y="17170"/>
                    </a:cubicBezTo>
                    <a:cubicBezTo>
                      <a:pt x="20835" y="19244"/>
                      <a:pt x="20498" y="21318"/>
                      <a:pt x="20015" y="23391"/>
                    </a:cubicBezTo>
                    <a:cubicBezTo>
                      <a:pt x="19533" y="25513"/>
                      <a:pt x="18906" y="27587"/>
                      <a:pt x="18231" y="29661"/>
                    </a:cubicBezTo>
                    <a:cubicBezTo>
                      <a:pt x="17845" y="30722"/>
                      <a:pt x="17459" y="31831"/>
                      <a:pt x="17074" y="32892"/>
                    </a:cubicBezTo>
                    <a:cubicBezTo>
                      <a:pt x="16688" y="33857"/>
                      <a:pt x="16302" y="34870"/>
                      <a:pt x="15868" y="35834"/>
                    </a:cubicBezTo>
                    <a:cubicBezTo>
                      <a:pt x="15048" y="37763"/>
                      <a:pt x="14132" y="39692"/>
                      <a:pt x="13215" y="41622"/>
                    </a:cubicBezTo>
                    <a:cubicBezTo>
                      <a:pt x="12251" y="43551"/>
                      <a:pt x="11238" y="45528"/>
                      <a:pt x="10177" y="47505"/>
                    </a:cubicBezTo>
                    <a:cubicBezTo>
                      <a:pt x="9164" y="49434"/>
                      <a:pt x="8103" y="51315"/>
                      <a:pt x="7042" y="53196"/>
                    </a:cubicBezTo>
                    <a:cubicBezTo>
                      <a:pt x="6512" y="54113"/>
                      <a:pt x="5981" y="55077"/>
                      <a:pt x="5499" y="56042"/>
                    </a:cubicBezTo>
                    <a:cubicBezTo>
                      <a:pt x="5065" y="57006"/>
                      <a:pt x="4679" y="57778"/>
                      <a:pt x="4293" y="58694"/>
                    </a:cubicBezTo>
                    <a:cubicBezTo>
                      <a:pt x="3329" y="60961"/>
                      <a:pt x="2557" y="63276"/>
                      <a:pt x="1882" y="65687"/>
                    </a:cubicBezTo>
                    <a:cubicBezTo>
                      <a:pt x="1592" y="66893"/>
                      <a:pt x="1303" y="68099"/>
                      <a:pt x="1062" y="69304"/>
                    </a:cubicBezTo>
                    <a:cubicBezTo>
                      <a:pt x="821" y="70414"/>
                      <a:pt x="628" y="71571"/>
                      <a:pt x="483" y="72680"/>
                    </a:cubicBezTo>
                    <a:cubicBezTo>
                      <a:pt x="146" y="75236"/>
                      <a:pt x="1" y="77792"/>
                      <a:pt x="1" y="80348"/>
                    </a:cubicBezTo>
                    <a:cubicBezTo>
                      <a:pt x="1" y="81602"/>
                      <a:pt x="49" y="82856"/>
                      <a:pt x="97" y="84062"/>
                    </a:cubicBezTo>
                    <a:cubicBezTo>
                      <a:pt x="194" y="85316"/>
                      <a:pt x="339" y="86522"/>
                      <a:pt x="483" y="87727"/>
                    </a:cubicBezTo>
                    <a:cubicBezTo>
                      <a:pt x="821" y="90332"/>
                      <a:pt x="1400" y="92936"/>
                      <a:pt x="2123" y="95492"/>
                    </a:cubicBezTo>
                    <a:cubicBezTo>
                      <a:pt x="2461" y="96698"/>
                      <a:pt x="2846" y="97807"/>
                      <a:pt x="3232" y="98964"/>
                    </a:cubicBezTo>
                    <a:cubicBezTo>
                      <a:pt x="3618" y="99977"/>
                      <a:pt x="4004" y="100990"/>
                      <a:pt x="4438" y="102003"/>
                    </a:cubicBezTo>
                    <a:cubicBezTo>
                      <a:pt x="5306" y="104077"/>
                      <a:pt x="6319" y="106102"/>
                      <a:pt x="7428" y="108080"/>
                    </a:cubicBezTo>
                    <a:cubicBezTo>
                      <a:pt x="11286" y="102485"/>
                      <a:pt x="14662" y="96553"/>
                      <a:pt x="17556" y="90380"/>
                    </a:cubicBezTo>
                    <a:cubicBezTo>
                      <a:pt x="17604" y="90332"/>
                      <a:pt x="17652" y="90283"/>
                      <a:pt x="17701" y="90235"/>
                    </a:cubicBezTo>
                    <a:cubicBezTo>
                      <a:pt x="18376" y="88644"/>
                      <a:pt x="19003" y="87100"/>
                      <a:pt x="19533" y="85654"/>
                    </a:cubicBezTo>
                    <a:cubicBezTo>
                      <a:pt x="19726" y="85027"/>
                      <a:pt x="19967" y="84448"/>
                      <a:pt x="20160" y="83821"/>
                    </a:cubicBezTo>
                    <a:cubicBezTo>
                      <a:pt x="19726" y="82712"/>
                      <a:pt x="19292" y="81554"/>
                      <a:pt x="18810" y="80493"/>
                    </a:cubicBezTo>
                    <a:cubicBezTo>
                      <a:pt x="19389" y="80252"/>
                      <a:pt x="20015" y="80011"/>
                      <a:pt x="20546" y="79770"/>
                    </a:cubicBezTo>
                    <a:cubicBezTo>
                      <a:pt x="20884" y="79625"/>
                      <a:pt x="21173" y="79480"/>
                      <a:pt x="21511" y="79287"/>
                    </a:cubicBezTo>
                    <a:cubicBezTo>
                      <a:pt x="21800" y="78226"/>
                      <a:pt x="22041" y="77117"/>
                      <a:pt x="22282" y="75960"/>
                    </a:cubicBezTo>
                    <a:cubicBezTo>
                      <a:pt x="22572" y="74609"/>
                      <a:pt x="22861" y="73163"/>
                      <a:pt x="23150" y="71330"/>
                    </a:cubicBezTo>
                    <a:cubicBezTo>
                      <a:pt x="23391" y="69738"/>
                      <a:pt x="23633" y="68147"/>
                      <a:pt x="23874" y="66362"/>
                    </a:cubicBezTo>
                    <a:cubicBezTo>
                      <a:pt x="24501" y="61877"/>
                      <a:pt x="25176" y="57247"/>
                      <a:pt x="26478" y="52810"/>
                    </a:cubicBezTo>
                    <a:cubicBezTo>
                      <a:pt x="26912" y="51267"/>
                      <a:pt x="27443" y="49772"/>
                      <a:pt x="28070" y="48277"/>
                    </a:cubicBezTo>
                    <a:cubicBezTo>
                      <a:pt x="28359" y="47602"/>
                      <a:pt x="28648" y="46927"/>
                      <a:pt x="28986" y="46251"/>
                    </a:cubicBezTo>
                    <a:lnTo>
                      <a:pt x="29227" y="45866"/>
                    </a:lnTo>
                    <a:cubicBezTo>
                      <a:pt x="29323" y="45624"/>
                      <a:pt x="29420" y="45432"/>
                      <a:pt x="29516" y="45239"/>
                    </a:cubicBezTo>
                    <a:cubicBezTo>
                      <a:pt x="29709" y="44853"/>
                      <a:pt x="29902" y="44419"/>
                      <a:pt x="30143" y="43985"/>
                    </a:cubicBezTo>
                    <a:cubicBezTo>
                      <a:pt x="30770" y="42634"/>
                      <a:pt x="31301" y="41236"/>
                      <a:pt x="31783" y="39789"/>
                    </a:cubicBezTo>
                    <a:cubicBezTo>
                      <a:pt x="32217" y="38390"/>
                      <a:pt x="32555" y="36943"/>
                      <a:pt x="32796" y="35497"/>
                    </a:cubicBezTo>
                    <a:cubicBezTo>
                      <a:pt x="33037" y="34098"/>
                      <a:pt x="33133" y="32651"/>
                      <a:pt x="33133" y="31253"/>
                    </a:cubicBezTo>
                    <a:cubicBezTo>
                      <a:pt x="33037" y="28166"/>
                      <a:pt x="32506" y="25128"/>
                      <a:pt x="31542" y="22234"/>
                    </a:cubicBezTo>
                    <a:cubicBezTo>
                      <a:pt x="31108" y="20884"/>
                      <a:pt x="30577" y="19485"/>
                      <a:pt x="29806" y="17701"/>
                    </a:cubicBezTo>
                    <a:cubicBezTo>
                      <a:pt x="29227" y="16254"/>
                      <a:pt x="28504" y="14807"/>
                      <a:pt x="27684" y="13167"/>
                    </a:cubicBezTo>
                    <a:cubicBezTo>
                      <a:pt x="26140" y="10129"/>
                      <a:pt x="24452" y="7235"/>
                      <a:pt x="22620" y="4390"/>
                    </a:cubicBezTo>
                    <a:cubicBezTo>
                      <a:pt x="21752" y="3039"/>
                      <a:pt x="20835" y="1737"/>
                      <a:pt x="19823" y="242"/>
                    </a:cubicBezTo>
                    <a:lnTo>
                      <a:pt x="19630" y="1"/>
                    </a:ln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681;p35">
                <a:extLst>
                  <a:ext uri="{FF2B5EF4-FFF2-40B4-BE49-F238E27FC236}">
                    <a16:creationId xmlns:a16="http://schemas.microsoft.com/office/drawing/2014/main" id="{3C944BD7-43A6-4FF5-AA08-BD86CFDA0A10}"/>
                  </a:ext>
                </a:extLst>
              </p:cNvPr>
              <p:cNvSpPr/>
              <p:nvPr/>
            </p:nvSpPr>
            <p:spPr>
              <a:xfrm>
                <a:off x="412950" y="598625"/>
                <a:ext cx="5429250" cy="4856550"/>
              </a:xfrm>
              <a:custGeom>
                <a:avLst/>
                <a:gdLst/>
                <a:ahLst/>
                <a:cxnLst/>
                <a:rect l="l" t="t" r="r" b="b"/>
                <a:pathLst>
                  <a:path w="217170" h="194262" extrusionOk="0">
                    <a:moveTo>
                      <a:pt x="187606" y="579"/>
                    </a:moveTo>
                    <a:lnTo>
                      <a:pt x="187606" y="627"/>
                    </a:lnTo>
                    <a:lnTo>
                      <a:pt x="187674" y="583"/>
                    </a:lnTo>
                    <a:lnTo>
                      <a:pt x="187674" y="583"/>
                    </a:lnTo>
                    <a:cubicBezTo>
                      <a:pt x="187653" y="580"/>
                      <a:pt x="187630" y="579"/>
                      <a:pt x="187606" y="579"/>
                    </a:cubicBezTo>
                    <a:close/>
                    <a:moveTo>
                      <a:pt x="30" y="164795"/>
                    </a:moveTo>
                    <a:cubicBezTo>
                      <a:pt x="20" y="164811"/>
                      <a:pt x="10" y="164826"/>
                      <a:pt x="0" y="164843"/>
                    </a:cubicBezTo>
                    <a:cubicBezTo>
                      <a:pt x="13" y="164830"/>
                      <a:pt x="23" y="164813"/>
                      <a:pt x="30" y="164795"/>
                    </a:cubicBezTo>
                    <a:close/>
                    <a:moveTo>
                      <a:pt x="188571" y="0"/>
                    </a:moveTo>
                    <a:lnTo>
                      <a:pt x="187674" y="583"/>
                    </a:lnTo>
                    <a:lnTo>
                      <a:pt x="187674" y="583"/>
                    </a:lnTo>
                    <a:cubicBezTo>
                      <a:pt x="187783" y="596"/>
                      <a:pt x="187863" y="643"/>
                      <a:pt x="187944" y="724"/>
                    </a:cubicBezTo>
                    <a:cubicBezTo>
                      <a:pt x="187992" y="772"/>
                      <a:pt x="188040" y="820"/>
                      <a:pt x="188089" y="868"/>
                    </a:cubicBezTo>
                    <a:cubicBezTo>
                      <a:pt x="188089" y="916"/>
                      <a:pt x="188137" y="965"/>
                      <a:pt x="188185" y="1013"/>
                    </a:cubicBezTo>
                    <a:cubicBezTo>
                      <a:pt x="188233" y="1158"/>
                      <a:pt x="188281" y="1254"/>
                      <a:pt x="188330" y="1399"/>
                    </a:cubicBezTo>
                    <a:cubicBezTo>
                      <a:pt x="188426" y="1736"/>
                      <a:pt x="188474" y="2122"/>
                      <a:pt x="188474" y="2508"/>
                    </a:cubicBezTo>
                    <a:cubicBezTo>
                      <a:pt x="188426" y="2942"/>
                      <a:pt x="188426" y="3376"/>
                      <a:pt x="188330" y="3810"/>
                    </a:cubicBezTo>
                    <a:cubicBezTo>
                      <a:pt x="188185" y="4775"/>
                      <a:pt x="187992" y="5739"/>
                      <a:pt x="187751" y="6656"/>
                    </a:cubicBezTo>
                    <a:cubicBezTo>
                      <a:pt x="187655" y="7041"/>
                      <a:pt x="187558" y="7475"/>
                      <a:pt x="187462" y="7861"/>
                    </a:cubicBezTo>
                    <a:cubicBezTo>
                      <a:pt x="187365" y="8102"/>
                      <a:pt x="187317" y="8344"/>
                      <a:pt x="187269" y="8633"/>
                    </a:cubicBezTo>
                    <a:cubicBezTo>
                      <a:pt x="187172" y="8922"/>
                      <a:pt x="187124" y="9212"/>
                      <a:pt x="187076" y="9549"/>
                    </a:cubicBezTo>
                    <a:cubicBezTo>
                      <a:pt x="186304" y="13793"/>
                      <a:pt x="185581" y="17989"/>
                      <a:pt x="184906" y="22281"/>
                    </a:cubicBezTo>
                    <a:cubicBezTo>
                      <a:pt x="184616" y="24403"/>
                      <a:pt x="184279" y="26525"/>
                      <a:pt x="183989" y="28647"/>
                    </a:cubicBezTo>
                    <a:cubicBezTo>
                      <a:pt x="183700" y="30769"/>
                      <a:pt x="183410" y="32940"/>
                      <a:pt x="183121" y="35062"/>
                    </a:cubicBezTo>
                    <a:cubicBezTo>
                      <a:pt x="182494" y="39354"/>
                      <a:pt x="181964" y="43646"/>
                      <a:pt x="181530" y="47939"/>
                    </a:cubicBezTo>
                    <a:cubicBezTo>
                      <a:pt x="181337" y="49434"/>
                      <a:pt x="181240" y="50929"/>
                      <a:pt x="180999" y="52472"/>
                    </a:cubicBezTo>
                    <a:cubicBezTo>
                      <a:pt x="180903" y="53195"/>
                      <a:pt x="180806" y="53967"/>
                      <a:pt x="180613" y="54691"/>
                    </a:cubicBezTo>
                    <a:cubicBezTo>
                      <a:pt x="180469" y="55414"/>
                      <a:pt x="180276" y="56186"/>
                      <a:pt x="180035" y="56909"/>
                    </a:cubicBezTo>
                    <a:cubicBezTo>
                      <a:pt x="179600" y="58259"/>
                      <a:pt x="178925" y="59562"/>
                      <a:pt x="178009" y="60671"/>
                    </a:cubicBezTo>
                    <a:cubicBezTo>
                      <a:pt x="177720" y="60912"/>
                      <a:pt x="177478" y="61201"/>
                      <a:pt x="177189" y="61442"/>
                    </a:cubicBezTo>
                    <a:cubicBezTo>
                      <a:pt x="176900" y="61684"/>
                      <a:pt x="176562" y="61925"/>
                      <a:pt x="176225" y="62118"/>
                    </a:cubicBezTo>
                    <a:cubicBezTo>
                      <a:pt x="175887" y="62311"/>
                      <a:pt x="175549" y="62455"/>
                      <a:pt x="175212" y="62600"/>
                    </a:cubicBezTo>
                    <a:cubicBezTo>
                      <a:pt x="174874" y="62648"/>
                      <a:pt x="174585" y="62696"/>
                      <a:pt x="174295" y="62745"/>
                    </a:cubicBezTo>
                    <a:cubicBezTo>
                      <a:pt x="173958" y="62745"/>
                      <a:pt x="173620" y="62745"/>
                      <a:pt x="173283" y="62696"/>
                    </a:cubicBezTo>
                    <a:cubicBezTo>
                      <a:pt x="172993" y="62648"/>
                      <a:pt x="172704" y="62552"/>
                      <a:pt x="172415" y="62455"/>
                    </a:cubicBezTo>
                    <a:cubicBezTo>
                      <a:pt x="171788" y="62166"/>
                      <a:pt x="171257" y="61828"/>
                      <a:pt x="170727" y="61394"/>
                    </a:cubicBezTo>
                    <a:cubicBezTo>
                      <a:pt x="170196" y="60960"/>
                      <a:pt x="169666" y="60430"/>
                      <a:pt x="169280" y="59851"/>
                    </a:cubicBezTo>
                    <a:cubicBezTo>
                      <a:pt x="168797" y="59272"/>
                      <a:pt x="168412" y="58693"/>
                      <a:pt x="168074" y="58066"/>
                    </a:cubicBezTo>
                    <a:cubicBezTo>
                      <a:pt x="167688" y="57391"/>
                      <a:pt x="167399" y="56764"/>
                      <a:pt x="167109" y="56089"/>
                    </a:cubicBezTo>
                    <a:cubicBezTo>
                      <a:pt x="166772" y="55221"/>
                      <a:pt x="166531" y="54353"/>
                      <a:pt x="166290" y="53437"/>
                    </a:cubicBezTo>
                    <a:cubicBezTo>
                      <a:pt x="165807" y="51652"/>
                      <a:pt x="165566" y="49771"/>
                      <a:pt x="165518" y="47939"/>
                    </a:cubicBezTo>
                    <a:cubicBezTo>
                      <a:pt x="165422" y="46009"/>
                      <a:pt x="165518" y="44080"/>
                      <a:pt x="165759" y="42199"/>
                    </a:cubicBezTo>
                    <a:cubicBezTo>
                      <a:pt x="166000" y="40319"/>
                      <a:pt x="166338" y="38486"/>
                      <a:pt x="166772" y="36653"/>
                    </a:cubicBezTo>
                    <a:cubicBezTo>
                      <a:pt x="167206" y="34917"/>
                      <a:pt x="167736" y="33181"/>
                      <a:pt x="168267" y="31445"/>
                    </a:cubicBezTo>
                    <a:cubicBezTo>
                      <a:pt x="168846" y="29708"/>
                      <a:pt x="169424" y="28021"/>
                      <a:pt x="170100" y="26333"/>
                    </a:cubicBezTo>
                    <a:cubicBezTo>
                      <a:pt x="171402" y="23005"/>
                      <a:pt x="172993" y="19725"/>
                      <a:pt x="174778" y="16591"/>
                    </a:cubicBezTo>
                    <a:cubicBezTo>
                      <a:pt x="176514" y="13407"/>
                      <a:pt x="178539" y="10369"/>
                      <a:pt x="180806" y="7524"/>
                    </a:cubicBezTo>
                    <a:cubicBezTo>
                      <a:pt x="181867" y="6125"/>
                      <a:pt x="183073" y="4775"/>
                      <a:pt x="184279" y="3473"/>
                    </a:cubicBezTo>
                    <a:cubicBezTo>
                      <a:pt x="184857" y="2846"/>
                      <a:pt x="185484" y="2219"/>
                      <a:pt x="186111" y="1592"/>
                    </a:cubicBezTo>
                    <a:lnTo>
                      <a:pt x="186111" y="1592"/>
                    </a:lnTo>
                    <a:cubicBezTo>
                      <a:pt x="185532" y="2026"/>
                      <a:pt x="184857" y="2460"/>
                      <a:pt x="184230" y="2894"/>
                    </a:cubicBezTo>
                    <a:cubicBezTo>
                      <a:pt x="183603" y="3376"/>
                      <a:pt x="182880" y="3907"/>
                      <a:pt x="182205" y="4437"/>
                    </a:cubicBezTo>
                    <a:cubicBezTo>
                      <a:pt x="180276" y="5980"/>
                      <a:pt x="178443" y="7620"/>
                      <a:pt x="176707" y="9356"/>
                    </a:cubicBezTo>
                    <a:cubicBezTo>
                      <a:pt x="175887" y="10224"/>
                      <a:pt x="175067" y="11141"/>
                      <a:pt x="174295" y="12057"/>
                    </a:cubicBezTo>
                    <a:cubicBezTo>
                      <a:pt x="173861" y="12588"/>
                      <a:pt x="173427" y="13070"/>
                      <a:pt x="173041" y="13600"/>
                    </a:cubicBezTo>
                    <a:cubicBezTo>
                      <a:pt x="172607" y="14131"/>
                      <a:pt x="172366" y="14517"/>
                      <a:pt x="172029" y="14999"/>
                    </a:cubicBezTo>
                    <a:lnTo>
                      <a:pt x="172029" y="14951"/>
                    </a:lnTo>
                    <a:cubicBezTo>
                      <a:pt x="171161" y="16108"/>
                      <a:pt x="170389" y="17266"/>
                      <a:pt x="169617" y="18471"/>
                    </a:cubicBezTo>
                    <a:cubicBezTo>
                      <a:pt x="168942" y="19532"/>
                      <a:pt x="168315" y="20642"/>
                      <a:pt x="167688" y="21751"/>
                    </a:cubicBezTo>
                    <a:cubicBezTo>
                      <a:pt x="167109" y="22860"/>
                      <a:pt x="166483" y="24162"/>
                      <a:pt x="165904" y="25416"/>
                    </a:cubicBezTo>
                    <a:cubicBezTo>
                      <a:pt x="165614" y="26043"/>
                      <a:pt x="165325" y="26670"/>
                      <a:pt x="165084" y="27297"/>
                    </a:cubicBezTo>
                    <a:cubicBezTo>
                      <a:pt x="164843" y="27828"/>
                      <a:pt x="164650" y="28358"/>
                      <a:pt x="164457" y="28889"/>
                    </a:cubicBezTo>
                    <a:cubicBezTo>
                      <a:pt x="163926" y="30384"/>
                      <a:pt x="163396" y="31879"/>
                      <a:pt x="162962" y="33374"/>
                    </a:cubicBezTo>
                    <a:cubicBezTo>
                      <a:pt x="162480" y="34917"/>
                      <a:pt x="162094" y="36412"/>
                      <a:pt x="161756" y="38004"/>
                    </a:cubicBezTo>
                    <a:cubicBezTo>
                      <a:pt x="161370" y="39547"/>
                      <a:pt x="161081" y="41090"/>
                      <a:pt x="160840" y="42682"/>
                    </a:cubicBezTo>
                    <a:cubicBezTo>
                      <a:pt x="160695" y="43453"/>
                      <a:pt x="160599" y="44273"/>
                      <a:pt x="160502" y="45045"/>
                    </a:cubicBezTo>
                    <a:cubicBezTo>
                      <a:pt x="160406" y="45817"/>
                      <a:pt x="160309" y="46636"/>
                      <a:pt x="160213" y="47408"/>
                    </a:cubicBezTo>
                    <a:cubicBezTo>
                      <a:pt x="159972" y="49916"/>
                      <a:pt x="159827" y="52424"/>
                      <a:pt x="159779" y="54932"/>
                    </a:cubicBezTo>
                    <a:cubicBezTo>
                      <a:pt x="159731" y="57343"/>
                      <a:pt x="159779" y="59754"/>
                      <a:pt x="159875" y="62166"/>
                    </a:cubicBezTo>
                    <a:cubicBezTo>
                      <a:pt x="160020" y="64722"/>
                      <a:pt x="160213" y="67230"/>
                      <a:pt x="160502" y="69738"/>
                    </a:cubicBezTo>
                    <a:cubicBezTo>
                      <a:pt x="160599" y="70750"/>
                      <a:pt x="160743" y="71763"/>
                      <a:pt x="160840" y="72728"/>
                    </a:cubicBezTo>
                    <a:cubicBezTo>
                      <a:pt x="160936" y="73596"/>
                      <a:pt x="160985" y="74464"/>
                      <a:pt x="161081" y="75332"/>
                    </a:cubicBezTo>
                    <a:cubicBezTo>
                      <a:pt x="161274" y="77309"/>
                      <a:pt x="161419" y="79287"/>
                      <a:pt x="161515" y="81264"/>
                    </a:cubicBezTo>
                    <a:cubicBezTo>
                      <a:pt x="161612" y="83241"/>
                      <a:pt x="161660" y="85122"/>
                      <a:pt x="161660" y="87051"/>
                    </a:cubicBezTo>
                    <a:cubicBezTo>
                      <a:pt x="161660" y="88981"/>
                      <a:pt x="161612" y="90910"/>
                      <a:pt x="161419" y="92887"/>
                    </a:cubicBezTo>
                    <a:cubicBezTo>
                      <a:pt x="161322" y="94720"/>
                      <a:pt x="161081" y="96552"/>
                      <a:pt x="160792" y="98385"/>
                    </a:cubicBezTo>
                    <a:cubicBezTo>
                      <a:pt x="160599" y="99542"/>
                      <a:pt x="160406" y="100700"/>
                      <a:pt x="160116" y="101857"/>
                    </a:cubicBezTo>
                    <a:cubicBezTo>
                      <a:pt x="159875" y="102918"/>
                      <a:pt x="159634" y="103979"/>
                      <a:pt x="159297" y="104992"/>
                    </a:cubicBezTo>
                    <a:cubicBezTo>
                      <a:pt x="159007" y="106005"/>
                      <a:pt x="158670" y="107066"/>
                      <a:pt x="158236" y="108079"/>
                    </a:cubicBezTo>
                    <a:cubicBezTo>
                      <a:pt x="157850" y="109092"/>
                      <a:pt x="157464" y="110008"/>
                      <a:pt x="156982" y="110972"/>
                    </a:cubicBezTo>
                    <a:cubicBezTo>
                      <a:pt x="156499" y="112033"/>
                      <a:pt x="155921" y="113046"/>
                      <a:pt x="155294" y="114011"/>
                    </a:cubicBezTo>
                    <a:cubicBezTo>
                      <a:pt x="154763" y="114831"/>
                      <a:pt x="154233" y="115651"/>
                      <a:pt x="153606" y="116422"/>
                    </a:cubicBezTo>
                    <a:cubicBezTo>
                      <a:pt x="152931" y="117338"/>
                      <a:pt x="152159" y="118207"/>
                      <a:pt x="151339" y="119026"/>
                    </a:cubicBezTo>
                    <a:cubicBezTo>
                      <a:pt x="150567" y="119846"/>
                      <a:pt x="149796" y="120570"/>
                      <a:pt x="148928" y="121293"/>
                    </a:cubicBezTo>
                    <a:cubicBezTo>
                      <a:pt x="148494" y="121631"/>
                      <a:pt x="148060" y="122017"/>
                      <a:pt x="147577" y="122354"/>
                    </a:cubicBezTo>
                    <a:cubicBezTo>
                      <a:pt x="147143" y="122692"/>
                      <a:pt x="146661" y="123029"/>
                      <a:pt x="146179" y="123319"/>
                    </a:cubicBezTo>
                    <a:cubicBezTo>
                      <a:pt x="145552" y="123705"/>
                      <a:pt x="144973" y="124090"/>
                      <a:pt x="144298" y="124428"/>
                    </a:cubicBezTo>
                    <a:cubicBezTo>
                      <a:pt x="143960" y="124621"/>
                      <a:pt x="143623" y="124766"/>
                      <a:pt x="143333" y="124958"/>
                    </a:cubicBezTo>
                    <a:cubicBezTo>
                      <a:pt x="142996" y="125103"/>
                      <a:pt x="142658" y="125248"/>
                      <a:pt x="142320" y="125393"/>
                    </a:cubicBezTo>
                    <a:cubicBezTo>
                      <a:pt x="142031" y="125537"/>
                      <a:pt x="141645" y="125682"/>
                      <a:pt x="141308" y="125827"/>
                    </a:cubicBezTo>
                    <a:cubicBezTo>
                      <a:pt x="140970" y="125923"/>
                      <a:pt x="140681" y="126068"/>
                      <a:pt x="140343" y="126164"/>
                    </a:cubicBezTo>
                    <a:cubicBezTo>
                      <a:pt x="139668" y="126357"/>
                      <a:pt x="138993" y="126550"/>
                      <a:pt x="138269" y="126695"/>
                    </a:cubicBezTo>
                    <a:cubicBezTo>
                      <a:pt x="137739" y="126839"/>
                      <a:pt x="137112" y="126936"/>
                      <a:pt x="136533" y="126984"/>
                    </a:cubicBezTo>
                    <a:cubicBezTo>
                      <a:pt x="135858" y="127081"/>
                      <a:pt x="135183" y="127129"/>
                      <a:pt x="134459" y="127129"/>
                    </a:cubicBezTo>
                    <a:cubicBezTo>
                      <a:pt x="134025" y="127129"/>
                      <a:pt x="133543" y="127129"/>
                      <a:pt x="133109" y="127032"/>
                    </a:cubicBezTo>
                    <a:cubicBezTo>
                      <a:pt x="132820" y="127032"/>
                      <a:pt x="132578" y="126984"/>
                      <a:pt x="132337" y="126984"/>
                    </a:cubicBezTo>
                    <a:cubicBezTo>
                      <a:pt x="132000" y="126936"/>
                      <a:pt x="131662" y="126888"/>
                      <a:pt x="131324" y="126791"/>
                    </a:cubicBezTo>
                    <a:cubicBezTo>
                      <a:pt x="130939" y="126743"/>
                      <a:pt x="130601" y="126646"/>
                      <a:pt x="130263" y="126550"/>
                    </a:cubicBezTo>
                    <a:cubicBezTo>
                      <a:pt x="129926" y="126454"/>
                      <a:pt x="129588" y="126357"/>
                      <a:pt x="129251" y="126212"/>
                    </a:cubicBezTo>
                    <a:cubicBezTo>
                      <a:pt x="129010" y="126164"/>
                      <a:pt x="128768" y="126068"/>
                      <a:pt x="128527" y="125971"/>
                    </a:cubicBezTo>
                    <a:cubicBezTo>
                      <a:pt x="128190" y="125827"/>
                      <a:pt x="127804" y="125682"/>
                      <a:pt x="127466" y="125537"/>
                    </a:cubicBezTo>
                    <a:cubicBezTo>
                      <a:pt x="127177" y="125344"/>
                      <a:pt x="126888" y="125248"/>
                      <a:pt x="126646" y="125103"/>
                    </a:cubicBezTo>
                    <a:cubicBezTo>
                      <a:pt x="126019" y="124766"/>
                      <a:pt x="125489" y="124428"/>
                      <a:pt x="124910" y="124090"/>
                    </a:cubicBezTo>
                    <a:cubicBezTo>
                      <a:pt x="124380" y="123705"/>
                      <a:pt x="123994" y="123463"/>
                      <a:pt x="123560" y="123126"/>
                    </a:cubicBezTo>
                    <a:cubicBezTo>
                      <a:pt x="122740" y="122547"/>
                      <a:pt x="121920" y="121920"/>
                      <a:pt x="121100" y="121341"/>
                    </a:cubicBezTo>
                    <a:cubicBezTo>
                      <a:pt x="120763" y="121052"/>
                      <a:pt x="120377" y="120811"/>
                      <a:pt x="120039" y="120522"/>
                    </a:cubicBezTo>
                    <a:cubicBezTo>
                      <a:pt x="119653" y="120280"/>
                      <a:pt x="119316" y="120039"/>
                      <a:pt x="118930" y="119846"/>
                    </a:cubicBezTo>
                    <a:cubicBezTo>
                      <a:pt x="118544" y="119605"/>
                      <a:pt x="118207" y="119412"/>
                      <a:pt x="117821" y="119219"/>
                    </a:cubicBezTo>
                    <a:cubicBezTo>
                      <a:pt x="117580" y="119123"/>
                      <a:pt x="117387" y="119026"/>
                      <a:pt x="117146" y="118882"/>
                    </a:cubicBezTo>
                    <a:cubicBezTo>
                      <a:pt x="116904" y="118785"/>
                      <a:pt x="116856" y="118785"/>
                      <a:pt x="116711" y="118737"/>
                    </a:cubicBezTo>
                    <a:cubicBezTo>
                      <a:pt x="116326" y="118592"/>
                      <a:pt x="115892" y="118448"/>
                      <a:pt x="115506" y="118351"/>
                    </a:cubicBezTo>
                    <a:cubicBezTo>
                      <a:pt x="115265" y="118303"/>
                      <a:pt x="114975" y="118207"/>
                      <a:pt x="114734" y="118207"/>
                    </a:cubicBezTo>
                    <a:cubicBezTo>
                      <a:pt x="114493" y="118158"/>
                      <a:pt x="114397" y="118158"/>
                      <a:pt x="114252" y="118110"/>
                    </a:cubicBezTo>
                    <a:cubicBezTo>
                      <a:pt x="114035" y="118086"/>
                      <a:pt x="113818" y="118074"/>
                      <a:pt x="113595" y="118074"/>
                    </a:cubicBezTo>
                    <a:cubicBezTo>
                      <a:pt x="113372" y="118074"/>
                      <a:pt x="113143" y="118086"/>
                      <a:pt x="112901" y="118110"/>
                    </a:cubicBezTo>
                    <a:lnTo>
                      <a:pt x="112371" y="118110"/>
                    </a:lnTo>
                    <a:lnTo>
                      <a:pt x="111744" y="118207"/>
                    </a:lnTo>
                    <a:lnTo>
                      <a:pt x="111792" y="118207"/>
                    </a:lnTo>
                    <a:cubicBezTo>
                      <a:pt x="111406" y="118255"/>
                      <a:pt x="110972" y="118351"/>
                      <a:pt x="110587" y="118496"/>
                    </a:cubicBezTo>
                    <a:cubicBezTo>
                      <a:pt x="110297" y="118544"/>
                      <a:pt x="110056" y="118641"/>
                      <a:pt x="109767" y="118737"/>
                    </a:cubicBezTo>
                    <a:cubicBezTo>
                      <a:pt x="109477" y="118834"/>
                      <a:pt x="109284" y="118930"/>
                      <a:pt x="108995" y="119026"/>
                    </a:cubicBezTo>
                    <a:lnTo>
                      <a:pt x="108320" y="119316"/>
                    </a:lnTo>
                    <a:cubicBezTo>
                      <a:pt x="107645" y="119605"/>
                      <a:pt x="107018" y="119943"/>
                      <a:pt x="106391" y="120329"/>
                    </a:cubicBezTo>
                    <a:cubicBezTo>
                      <a:pt x="106101" y="120473"/>
                      <a:pt x="105812" y="120666"/>
                      <a:pt x="105571" y="120859"/>
                    </a:cubicBezTo>
                    <a:cubicBezTo>
                      <a:pt x="105330" y="121004"/>
                      <a:pt x="105089" y="121197"/>
                      <a:pt x="104847" y="121390"/>
                    </a:cubicBezTo>
                    <a:cubicBezTo>
                      <a:pt x="104269" y="121824"/>
                      <a:pt x="103786" y="122306"/>
                      <a:pt x="103304" y="122788"/>
                    </a:cubicBezTo>
                    <a:cubicBezTo>
                      <a:pt x="103063" y="123078"/>
                      <a:pt x="102774" y="123319"/>
                      <a:pt x="102533" y="123608"/>
                    </a:cubicBezTo>
                    <a:cubicBezTo>
                      <a:pt x="102291" y="123897"/>
                      <a:pt x="102195" y="124090"/>
                      <a:pt x="102002" y="124332"/>
                    </a:cubicBezTo>
                    <a:cubicBezTo>
                      <a:pt x="101520" y="125055"/>
                      <a:pt x="101037" y="125778"/>
                      <a:pt x="100603" y="126550"/>
                    </a:cubicBezTo>
                    <a:cubicBezTo>
                      <a:pt x="100362" y="126984"/>
                      <a:pt x="100169" y="127370"/>
                      <a:pt x="99976" y="127756"/>
                    </a:cubicBezTo>
                    <a:cubicBezTo>
                      <a:pt x="99784" y="128190"/>
                      <a:pt x="99639" y="128624"/>
                      <a:pt x="99446" y="129058"/>
                    </a:cubicBezTo>
                    <a:cubicBezTo>
                      <a:pt x="99108" y="129926"/>
                      <a:pt x="98819" y="130794"/>
                      <a:pt x="98578" y="131710"/>
                    </a:cubicBezTo>
                    <a:cubicBezTo>
                      <a:pt x="98337" y="132627"/>
                      <a:pt x="98096" y="133591"/>
                      <a:pt x="97903" y="134556"/>
                    </a:cubicBezTo>
                    <a:cubicBezTo>
                      <a:pt x="97710" y="135472"/>
                      <a:pt x="97565" y="136485"/>
                      <a:pt x="97420" y="137450"/>
                    </a:cubicBezTo>
                    <a:cubicBezTo>
                      <a:pt x="97276" y="138414"/>
                      <a:pt x="97179" y="139427"/>
                      <a:pt x="97083" y="140391"/>
                    </a:cubicBezTo>
                    <a:cubicBezTo>
                      <a:pt x="96890" y="142079"/>
                      <a:pt x="96745" y="143816"/>
                      <a:pt x="96649" y="145504"/>
                    </a:cubicBezTo>
                    <a:cubicBezTo>
                      <a:pt x="96504" y="147192"/>
                      <a:pt x="96408" y="148783"/>
                      <a:pt x="96263" y="150423"/>
                    </a:cubicBezTo>
                    <a:cubicBezTo>
                      <a:pt x="96118" y="151773"/>
                      <a:pt x="96022" y="153075"/>
                      <a:pt x="95781" y="154426"/>
                    </a:cubicBezTo>
                    <a:cubicBezTo>
                      <a:pt x="95539" y="155728"/>
                      <a:pt x="95154" y="157126"/>
                      <a:pt x="94816" y="158477"/>
                    </a:cubicBezTo>
                    <a:cubicBezTo>
                      <a:pt x="94382" y="159924"/>
                      <a:pt x="93900" y="161322"/>
                      <a:pt x="93369" y="162721"/>
                    </a:cubicBezTo>
                    <a:cubicBezTo>
                      <a:pt x="92790" y="164216"/>
                      <a:pt x="92115" y="165663"/>
                      <a:pt x="91344" y="167110"/>
                    </a:cubicBezTo>
                    <a:cubicBezTo>
                      <a:pt x="90910" y="167833"/>
                      <a:pt x="90476" y="168556"/>
                      <a:pt x="90042" y="169280"/>
                    </a:cubicBezTo>
                    <a:cubicBezTo>
                      <a:pt x="89656" y="169859"/>
                      <a:pt x="89222" y="170437"/>
                      <a:pt x="88836" y="170968"/>
                    </a:cubicBezTo>
                    <a:cubicBezTo>
                      <a:pt x="88402" y="171547"/>
                      <a:pt x="87968" y="172125"/>
                      <a:pt x="87485" y="172656"/>
                    </a:cubicBezTo>
                    <a:cubicBezTo>
                      <a:pt x="87003" y="173186"/>
                      <a:pt x="86473" y="173669"/>
                      <a:pt x="85942" y="174103"/>
                    </a:cubicBezTo>
                    <a:cubicBezTo>
                      <a:pt x="85267" y="174633"/>
                      <a:pt x="84592" y="175115"/>
                      <a:pt x="83868" y="175550"/>
                    </a:cubicBezTo>
                    <a:cubicBezTo>
                      <a:pt x="83675" y="175646"/>
                      <a:pt x="83483" y="175742"/>
                      <a:pt x="83290" y="175839"/>
                    </a:cubicBezTo>
                    <a:lnTo>
                      <a:pt x="82759" y="176080"/>
                    </a:lnTo>
                    <a:cubicBezTo>
                      <a:pt x="82422" y="176225"/>
                      <a:pt x="82084" y="176369"/>
                      <a:pt x="81746" y="176466"/>
                    </a:cubicBezTo>
                    <a:cubicBezTo>
                      <a:pt x="81312" y="176611"/>
                      <a:pt x="80830" y="176707"/>
                      <a:pt x="80396" y="176803"/>
                    </a:cubicBezTo>
                    <a:cubicBezTo>
                      <a:pt x="80010" y="176900"/>
                      <a:pt x="79673" y="176948"/>
                      <a:pt x="79335" y="176948"/>
                    </a:cubicBezTo>
                    <a:cubicBezTo>
                      <a:pt x="78901" y="176996"/>
                      <a:pt x="78467" y="176996"/>
                      <a:pt x="78033" y="176996"/>
                    </a:cubicBezTo>
                    <a:cubicBezTo>
                      <a:pt x="77647" y="176996"/>
                      <a:pt x="77261" y="176948"/>
                      <a:pt x="76875" y="176900"/>
                    </a:cubicBezTo>
                    <a:cubicBezTo>
                      <a:pt x="76345" y="176852"/>
                      <a:pt x="75814" y="176755"/>
                      <a:pt x="75284" y="176611"/>
                    </a:cubicBezTo>
                    <a:cubicBezTo>
                      <a:pt x="74850" y="176514"/>
                      <a:pt x="74367" y="176369"/>
                      <a:pt x="73933" y="176176"/>
                    </a:cubicBezTo>
                    <a:cubicBezTo>
                      <a:pt x="73644" y="176080"/>
                      <a:pt x="73355" y="175984"/>
                      <a:pt x="73114" y="175839"/>
                    </a:cubicBezTo>
                    <a:cubicBezTo>
                      <a:pt x="72824" y="175742"/>
                      <a:pt x="72583" y="175550"/>
                      <a:pt x="72342" y="175405"/>
                    </a:cubicBezTo>
                    <a:cubicBezTo>
                      <a:pt x="72149" y="175260"/>
                      <a:pt x="71908" y="175115"/>
                      <a:pt x="71763" y="174923"/>
                    </a:cubicBezTo>
                    <a:cubicBezTo>
                      <a:pt x="71619" y="174778"/>
                      <a:pt x="71474" y="174633"/>
                      <a:pt x="71377" y="174440"/>
                    </a:cubicBezTo>
                    <a:cubicBezTo>
                      <a:pt x="71329" y="174296"/>
                      <a:pt x="71233" y="174151"/>
                      <a:pt x="71184" y="173958"/>
                    </a:cubicBezTo>
                    <a:cubicBezTo>
                      <a:pt x="71136" y="173813"/>
                      <a:pt x="71088" y="173620"/>
                      <a:pt x="71088" y="173427"/>
                    </a:cubicBezTo>
                    <a:cubicBezTo>
                      <a:pt x="71040" y="173235"/>
                      <a:pt x="71040" y="173042"/>
                      <a:pt x="71088" y="172801"/>
                    </a:cubicBezTo>
                    <a:cubicBezTo>
                      <a:pt x="71088" y="172608"/>
                      <a:pt x="71136" y="172415"/>
                      <a:pt x="71233" y="172222"/>
                    </a:cubicBezTo>
                    <a:cubicBezTo>
                      <a:pt x="71281" y="171981"/>
                      <a:pt x="71377" y="171788"/>
                      <a:pt x="71474" y="171595"/>
                    </a:cubicBezTo>
                    <a:cubicBezTo>
                      <a:pt x="71570" y="171402"/>
                      <a:pt x="71715" y="171161"/>
                      <a:pt x="71860" y="170920"/>
                    </a:cubicBezTo>
                    <a:cubicBezTo>
                      <a:pt x="72149" y="170437"/>
                      <a:pt x="72487" y="169955"/>
                      <a:pt x="72872" y="169473"/>
                    </a:cubicBezTo>
                    <a:cubicBezTo>
                      <a:pt x="73306" y="168991"/>
                      <a:pt x="73741" y="168460"/>
                      <a:pt x="74175" y="167978"/>
                    </a:cubicBezTo>
                    <a:cubicBezTo>
                      <a:pt x="75236" y="166868"/>
                      <a:pt x="76297" y="165807"/>
                      <a:pt x="77309" y="164698"/>
                    </a:cubicBezTo>
                    <a:cubicBezTo>
                      <a:pt x="78370" y="163637"/>
                      <a:pt x="79335" y="162528"/>
                      <a:pt x="80203" y="161371"/>
                    </a:cubicBezTo>
                    <a:cubicBezTo>
                      <a:pt x="80541" y="160936"/>
                      <a:pt x="80830" y="160502"/>
                      <a:pt x="81071" y="160068"/>
                    </a:cubicBezTo>
                    <a:cubicBezTo>
                      <a:pt x="81216" y="159827"/>
                      <a:pt x="81312" y="159634"/>
                      <a:pt x="81409" y="159393"/>
                    </a:cubicBezTo>
                    <a:cubicBezTo>
                      <a:pt x="81505" y="159152"/>
                      <a:pt x="81553" y="159056"/>
                      <a:pt x="81650" y="158863"/>
                    </a:cubicBezTo>
                    <a:cubicBezTo>
                      <a:pt x="81746" y="158622"/>
                      <a:pt x="81795" y="158380"/>
                      <a:pt x="81891" y="158139"/>
                    </a:cubicBezTo>
                    <a:cubicBezTo>
                      <a:pt x="81891" y="157995"/>
                      <a:pt x="81939" y="157850"/>
                      <a:pt x="81939" y="157753"/>
                    </a:cubicBezTo>
                    <a:cubicBezTo>
                      <a:pt x="81939" y="157657"/>
                      <a:pt x="81939" y="157561"/>
                      <a:pt x="81987" y="157512"/>
                    </a:cubicBezTo>
                    <a:cubicBezTo>
                      <a:pt x="81987" y="157368"/>
                      <a:pt x="81987" y="157175"/>
                      <a:pt x="81987" y="157030"/>
                    </a:cubicBezTo>
                    <a:cubicBezTo>
                      <a:pt x="81987" y="156885"/>
                      <a:pt x="81939" y="156692"/>
                      <a:pt x="81939" y="156548"/>
                    </a:cubicBezTo>
                    <a:cubicBezTo>
                      <a:pt x="81891" y="156403"/>
                      <a:pt x="81843" y="156258"/>
                      <a:pt x="81843" y="156065"/>
                    </a:cubicBezTo>
                    <a:lnTo>
                      <a:pt x="81698" y="155728"/>
                    </a:lnTo>
                    <a:lnTo>
                      <a:pt x="81698" y="155776"/>
                    </a:lnTo>
                    <a:cubicBezTo>
                      <a:pt x="81602" y="155583"/>
                      <a:pt x="81505" y="155438"/>
                      <a:pt x="81457" y="155294"/>
                    </a:cubicBezTo>
                    <a:cubicBezTo>
                      <a:pt x="81361" y="155197"/>
                      <a:pt x="81312" y="155053"/>
                      <a:pt x="81216" y="154956"/>
                    </a:cubicBezTo>
                    <a:lnTo>
                      <a:pt x="81119" y="154812"/>
                    </a:lnTo>
                    <a:lnTo>
                      <a:pt x="81119" y="154860"/>
                    </a:lnTo>
                    <a:cubicBezTo>
                      <a:pt x="80975" y="154667"/>
                      <a:pt x="80830" y="154522"/>
                      <a:pt x="80637" y="154329"/>
                    </a:cubicBezTo>
                    <a:lnTo>
                      <a:pt x="80396" y="154136"/>
                    </a:lnTo>
                    <a:lnTo>
                      <a:pt x="80300" y="154040"/>
                    </a:lnTo>
                    <a:cubicBezTo>
                      <a:pt x="80155" y="153992"/>
                      <a:pt x="80058" y="153895"/>
                      <a:pt x="79914" y="153799"/>
                    </a:cubicBezTo>
                    <a:lnTo>
                      <a:pt x="79624" y="153702"/>
                    </a:lnTo>
                    <a:lnTo>
                      <a:pt x="79528" y="153654"/>
                    </a:lnTo>
                    <a:cubicBezTo>
                      <a:pt x="79383" y="153606"/>
                      <a:pt x="79238" y="153558"/>
                      <a:pt x="79094" y="153509"/>
                    </a:cubicBezTo>
                    <a:lnTo>
                      <a:pt x="78660" y="153461"/>
                    </a:lnTo>
                    <a:cubicBezTo>
                      <a:pt x="78563" y="153437"/>
                      <a:pt x="78467" y="153425"/>
                      <a:pt x="78364" y="153425"/>
                    </a:cubicBezTo>
                    <a:cubicBezTo>
                      <a:pt x="78262" y="153425"/>
                      <a:pt x="78153" y="153437"/>
                      <a:pt x="78033" y="153461"/>
                    </a:cubicBezTo>
                    <a:lnTo>
                      <a:pt x="77454" y="153461"/>
                    </a:lnTo>
                    <a:cubicBezTo>
                      <a:pt x="77020" y="153558"/>
                      <a:pt x="76634" y="153654"/>
                      <a:pt x="76248" y="153751"/>
                    </a:cubicBezTo>
                    <a:cubicBezTo>
                      <a:pt x="76055" y="153799"/>
                      <a:pt x="75863" y="153895"/>
                      <a:pt x="75670" y="153943"/>
                    </a:cubicBezTo>
                    <a:lnTo>
                      <a:pt x="75139" y="154185"/>
                    </a:lnTo>
                    <a:lnTo>
                      <a:pt x="75187" y="154185"/>
                    </a:lnTo>
                    <a:cubicBezTo>
                      <a:pt x="74705" y="154377"/>
                      <a:pt x="74175" y="154619"/>
                      <a:pt x="73692" y="154908"/>
                    </a:cubicBezTo>
                    <a:cubicBezTo>
                      <a:pt x="73258" y="155197"/>
                      <a:pt x="72824" y="155438"/>
                      <a:pt x="72390" y="155728"/>
                    </a:cubicBezTo>
                    <a:cubicBezTo>
                      <a:pt x="72004" y="156017"/>
                      <a:pt x="71522" y="156307"/>
                      <a:pt x="71088" y="156596"/>
                    </a:cubicBezTo>
                    <a:cubicBezTo>
                      <a:pt x="70702" y="156934"/>
                      <a:pt x="70268" y="157271"/>
                      <a:pt x="69834" y="157609"/>
                    </a:cubicBezTo>
                    <a:cubicBezTo>
                      <a:pt x="68773" y="158429"/>
                      <a:pt x="67809" y="159297"/>
                      <a:pt x="66796" y="160165"/>
                    </a:cubicBezTo>
                    <a:cubicBezTo>
                      <a:pt x="66217" y="160744"/>
                      <a:pt x="65590" y="161322"/>
                      <a:pt x="64963" y="161901"/>
                    </a:cubicBezTo>
                    <a:cubicBezTo>
                      <a:pt x="64481" y="162287"/>
                      <a:pt x="64047" y="162721"/>
                      <a:pt x="63564" y="163155"/>
                    </a:cubicBezTo>
                    <a:cubicBezTo>
                      <a:pt x="63275" y="163444"/>
                      <a:pt x="62938" y="163685"/>
                      <a:pt x="62600" y="163975"/>
                    </a:cubicBezTo>
                    <a:cubicBezTo>
                      <a:pt x="62166" y="164361"/>
                      <a:pt x="61684" y="164698"/>
                      <a:pt x="61250" y="165084"/>
                    </a:cubicBezTo>
                    <a:cubicBezTo>
                      <a:pt x="60767" y="165422"/>
                      <a:pt x="60189" y="165856"/>
                      <a:pt x="59658" y="166193"/>
                    </a:cubicBezTo>
                    <a:cubicBezTo>
                      <a:pt x="59079" y="166579"/>
                      <a:pt x="58597" y="166917"/>
                      <a:pt x="58018" y="167206"/>
                    </a:cubicBezTo>
                    <a:cubicBezTo>
                      <a:pt x="57488" y="167544"/>
                      <a:pt x="56764" y="167930"/>
                      <a:pt x="56137" y="168219"/>
                    </a:cubicBezTo>
                    <a:cubicBezTo>
                      <a:pt x="55703" y="168412"/>
                      <a:pt x="55221" y="168653"/>
                      <a:pt x="54739" y="168798"/>
                    </a:cubicBezTo>
                    <a:cubicBezTo>
                      <a:pt x="54257" y="168991"/>
                      <a:pt x="53630" y="169232"/>
                      <a:pt x="53099" y="169376"/>
                    </a:cubicBezTo>
                    <a:cubicBezTo>
                      <a:pt x="52520" y="169569"/>
                      <a:pt x="51990" y="169714"/>
                      <a:pt x="51411" y="169810"/>
                    </a:cubicBezTo>
                    <a:cubicBezTo>
                      <a:pt x="50832" y="169907"/>
                      <a:pt x="50205" y="170003"/>
                      <a:pt x="49627" y="170052"/>
                    </a:cubicBezTo>
                    <a:cubicBezTo>
                      <a:pt x="49048" y="170100"/>
                      <a:pt x="48469" y="170148"/>
                      <a:pt x="47890" y="170196"/>
                    </a:cubicBezTo>
                    <a:cubicBezTo>
                      <a:pt x="47263" y="170196"/>
                      <a:pt x="46685" y="170196"/>
                      <a:pt x="46058" y="170100"/>
                    </a:cubicBezTo>
                    <a:cubicBezTo>
                      <a:pt x="45479" y="170052"/>
                      <a:pt x="44997" y="170003"/>
                      <a:pt x="44466" y="169955"/>
                    </a:cubicBezTo>
                    <a:cubicBezTo>
                      <a:pt x="43743" y="169810"/>
                      <a:pt x="42971" y="169666"/>
                      <a:pt x="42248" y="169521"/>
                    </a:cubicBezTo>
                    <a:cubicBezTo>
                      <a:pt x="41476" y="169328"/>
                      <a:pt x="40897" y="169135"/>
                      <a:pt x="40222" y="168942"/>
                    </a:cubicBezTo>
                    <a:cubicBezTo>
                      <a:pt x="39740" y="168798"/>
                      <a:pt x="39306" y="168605"/>
                      <a:pt x="38824" y="168460"/>
                    </a:cubicBezTo>
                    <a:cubicBezTo>
                      <a:pt x="38341" y="168267"/>
                      <a:pt x="37763" y="168026"/>
                      <a:pt x="37280" y="167785"/>
                    </a:cubicBezTo>
                    <a:cubicBezTo>
                      <a:pt x="36702" y="167495"/>
                      <a:pt x="36075" y="167206"/>
                      <a:pt x="35496" y="166917"/>
                    </a:cubicBezTo>
                    <a:cubicBezTo>
                      <a:pt x="34965" y="166627"/>
                      <a:pt x="34531" y="166338"/>
                      <a:pt x="34001" y="166049"/>
                    </a:cubicBezTo>
                    <a:cubicBezTo>
                      <a:pt x="33036" y="165422"/>
                      <a:pt x="32024" y="164795"/>
                      <a:pt x="31059" y="164168"/>
                    </a:cubicBezTo>
                    <a:cubicBezTo>
                      <a:pt x="29998" y="163444"/>
                      <a:pt x="28937" y="162721"/>
                      <a:pt x="27876" y="161997"/>
                    </a:cubicBezTo>
                    <a:cubicBezTo>
                      <a:pt x="26815" y="161274"/>
                      <a:pt x="25947" y="160647"/>
                      <a:pt x="24934" y="160020"/>
                    </a:cubicBezTo>
                    <a:cubicBezTo>
                      <a:pt x="23921" y="159393"/>
                      <a:pt x="22812" y="158718"/>
                      <a:pt x="21703" y="158091"/>
                    </a:cubicBezTo>
                    <a:cubicBezTo>
                      <a:pt x="21172" y="157850"/>
                      <a:pt x="20690" y="157561"/>
                      <a:pt x="20159" y="157319"/>
                    </a:cubicBezTo>
                    <a:cubicBezTo>
                      <a:pt x="19870" y="157223"/>
                      <a:pt x="19629" y="157078"/>
                      <a:pt x="19388" y="156982"/>
                    </a:cubicBezTo>
                    <a:lnTo>
                      <a:pt x="18616" y="156692"/>
                    </a:lnTo>
                    <a:cubicBezTo>
                      <a:pt x="17796" y="156355"/>
                      <a:pt x="17025" y="156114"/>
                      <a:pt x="16205" y="155921"/>
                    </a:cubicBezTo>
                    <a:cubicBezTo>
                      <a:pt x="15771" y="155776"/>
                      <a:pt x="15337" y="155680"/>
                      <a:pt x="14854" y="155631"/>
                    </a:cubicBezTo>
                    <a:lnTo>
                      <a:pt x="14324" y="155535"/>
                    </a:lnTo>
                    <a:lnTo>
                      <a:pt x="13793" y="155438"/>
                    </a:lnTo>
                    <a:cubicBezTo>
                      <a:pt x="13248" y="155404"/>
                      <a:pt x="12726" y="155370"/>
                      <a:pt x="12195" y="155370"/>
                    </a:cubicBezTo>
                    <a:cubicBezTo>
                      <a:pt x="11975" y="155370"/>
                      <a:pt x="11753" y="155376"/>
                      <a:pt x="11527" y="155390"/>
                    </a:cubicBezTo>
                    <a:cubicBezTo>
                      <a:pt x="11237" y="155390"/>
                      <a:pt x="10900" y="155390"/>
                      <a:pt x="10562" y="155438"/>
                    </a:cubicBezTo>
                    <a:lnTo>
                      <a:pt x="9983" y="155535"/>
                    </a:lnTo>
                    <a:cubicBezTo>
                      <a:pt x="9501" y="155583"/>
                      <a:pt x="8971" y="155728"/>
                      <a:pt x="8488" y="155873"/>
                    </a:cubicBezTo>
                    <a:cubicBezTo>
                      <a:pt x="8247" y="155969"/>
                      <a:pt x="8006" y="156065"/>
                      <a:pt x="7765" y="156162"/>
                    </a:cubicBezTo>
                    <a:lnTo>
                      <a:pt x="7234" y="156355"/>
                    </a:lnTo>
                    <a:cubicBezTo>
                      <a:pt x="6704" y="156596"/>
                      <a:pt x="6173" y="156837"/>
                      <a:pt x="5691" y="157175"/>
                    </a:cubicBezTo>
                    <a:cubicBezTo>
                      <a:pt x="5498" y="157319"/>
                      <a:pt x="5257" y="157464"/>
                      <a:pt x="5064" y="157609"/>
                    </a:cubicBezTo>
                    <a:cubicBezTo>
                      <a:pt x="4871" y="157753"/>
                      <a:pt x="4630" y="157898"/>
                      <a:pt x="4437" y="158043"/>
                    </a:cubicBezTo>
                    <a:lnTo>
                      <a:pt x="4485" y="158043"/>
                    </a:lnTo>
                    <a:cubicBezTo>
                      <a:pt x="4003" y="158429"/>
                      <a:pt x="3521" y="158814"/>
                      <a:pt x="3087" y="159297"/>
                    </a:cubicBezTo>
                    <a:cubicBezTo>
                      <a:pt x="2894" y="159538"/>
                      <a:pt x="2653" y="159731"/>
                      <a:pt x="2508" y="159972"/>
                    </a:cubicBezTo>
                    <a:cubicBezTo>
                      <a:pt x="2315" y="160213"/>
                      <a:pt x="2122" y="160454"/>
                      <a:pt x="1929" y="160695"/>
                    </a:cubicBezTo>
                    <a:cubicBezTo>
                      <a:pt x="1592" y="161129"/>
                      <a:pt x="1302" y="161612"/>
                      <a:pt x="1013" y="162142"/>
                    </a:cubicBezTo>
                    <a:cubicBezTo>
                      <a:pt x="868" y="162383"/>
                      <a:pt x="772" y="162673"/>
                      <a:pt x="627" y="162914"/>
                    </a:cubicBezTo>
                    <a:cubicBezTo>
                      <a:pt x="531" y="163155"/>
                      <a:pt x="483" y="163300"/>
                      <a:pt x="386" y="163541"/>
                    </a:cubicBezTo>
                    <a:cubicBezTo>
                      <a:pt x="241" y="163878"/>
                      <a:pt x="145" y="164264"/>
                      <a:pt x="49" y="164650"/>
                    </a:cubicBezTo>
                    <a:cubicBezTo>
                      <a:pt x="49" y="164685"/>
                      <a:pt x="49" y="164746"/>
                      <a:pt x="30" y="164795"/>
                    </a:cubicBezTo>
                    <a:lnTo>
                      <a:pt x="30" y="164795"/>
                    </a:lnTo>
                    <a:cubicBezTo>
                      <a:pt x="165" y="164582"/>
                      <a:pt x="300" y="164444"/>
                      <a:pt x="434" y="164264"/>
                    </a:cubicBezTo>
                    <a:cubicBezTo>
                      <a:pt x="627" y="164023"/>
                      <a:pt x="868" y="163830"/>
                      <a:pt x="1110" y="163637"/>
                    </a:cubicBezTo>
                    <a:cubicBezTo>
                      <a:pt x="1399" y="163396"/>
                      <a:pt x="1688" y="163155"/>
                      <a:pt x="2026" y="162962"/>
                    </a:cubicBezTo>
                    <a:cubicBezTo>
                      <a:pt x="2363" y="162721"/>
                      <a:pt x="2701" y="162528"/>
                      <a:pt x="3087" y="162335"/>
                    </a:cubicBezTo>
                    <a:cubicBezTo>
                      <a:pt x="3521" y="162142"/>
                      <a:pt x="3955" y="161949"/>
                      <a:pt x="4437" y="161805"/>
                    </a:cubicBezTo>
                    <a:cubicBezTo>
                      <a:pt x="4920" y="161660"/>
                      <a:pt x="5402" y="161515"/>
                      <a:pt x="5932" y="161419"/>
                    </a:cubicBezTo>
                    <a:cubicBezTo>
                      <a:pt x="6463" y="161322"/>
                      <a:pt x="6945" y="161274"/>
                      <a:pt x="7476" y="161226"/>
                    </a:cubicBezTo>
                    <a:lnTo>
                      <a:pt x="9260" y="161226"/>
                    </a:lnTo>
                    <a:cubicBezTo>
                      <a:pt x="9742" y="161274"/>
                      <a:pt x="10225" y="161322"/>
                      <a:pt x="10707" y="161419"/>
                    </a:cubicBezTo>
                    <a:cubicBezTo>
                      <a:pt x="11286" y="161515"/>
                      <a:pt x="11816" y="161660"/>
                      <a:pt x="12347" y="161853"/>
                    </a:cubicBezTo>
                    <a:cubicBezTo>
                      <a:pt x="12781" y="161997"/>
                      <a:pt x="13263" y="162190"/>
                      <a:pt x="13697" y="162432"/>
                    </a:cubicBezTo>
                    <a:cubicBezTo>
                      <a:pt x="14131" y="162673"/>
                      <a:pt x="14565" y="162914"/>
                      <a:pt x="14999" y="163203"/>
                    </a:cubicBezTo>
                    <a:cubicBezTo>
                      <a:pt x="15433" y="163541"/>
                      <a:pt x="15867" y="163878"/>
                      <a:pt x="16253" y="164216"/>
                    </a:cubicBezTo>
                    <a:cubicBezTo>
                      <a:pt x="16735" y="164602"/>
                      <a:pt x="17169" y="164988"/>
                      <a:pt x="17507" y="165325"/>
                    </a:cubicBezTo>
                    <a:cubicBezTo>
                      <a:pt x="18375" y="166193"/>
                      <a:pt x="19243" y="167061"/>
                      <a:pt x="20015" y="168026"/>
                    </a:cubicBezTo>
                    <a:cubicBezTo>
                      <a:pt x="21317" y="169569"/>
                      <a:pt x="22619" y="171257"/>
                      <a:pt x="23632" y="172608"/>
                    </a:cubicBezTo>
                    <a:lnTo>
                      <a:pt x="24500" y="173765"/>
                    </a:lnTo>
                    <a:cubicBezTo>
                      <a:pt x="25899" y="175598"/>
                      <a:pt x="27345" y="177382"/>
                      <a:pt x="28937" y="179022"/>
                    </a:cubicBezTo>
                    <a:cubicBezTo>
                      <a:pt x="30721" y="180806"/>
                      <a:pt x="32602" y="182398"/>
                      <a:pt x="34580" y="183941"/>
                    </a:cubicBezTo>
                    <a:cubicBezTo>
                      <a:pt x="36509" y="185388"/>
                      <a:pt x="38534" y="186690"/>
                      <a:pt x="40608" y="187848"/>
                    </a:cubicBezTo>
                    <a:cubicBezTo>
                      <a:pt x="42778" y="189053"/>
                      <a:pt x="45045" y="190114"/>
                      <a:pt x="47360" y="190982"/>
                    </a:cubicBezTo>
                    <a:cubicBezTo>
                      <a:pt x="49627" y="191851"/>
                      <a:pt x="51990" y="192526"/>
                      <a:pt x="54353" y="193008"/>
                    </a:cubicBezTo>
                    <a:cubicBezTo>
                      <a:pt x="55366" y="193249"/>
                      <a:pt x="56475" y="193442"/>
                      <a:pt x="57874" y="193635"/>
                    </a:cubicBezTo>
                    <a:cubicBezTo>
                      <a:pt x="59079" y="193780"/>
                      <a:pt x="60285" y="193924"/>
                      <a:pt x="61635" y="194021"/>
                    </a:cubicBezTo>
                    <a:cubicBezTo>
                      <a:pt x="63275" y="194165"/>
                      <a:pt x="64963" y="194262"/>
                      <a:pt x="66555" y="194262"/>
                    </a:cubicBezTo>
                    <a:cubicBezTo>
                      <a:pt x="67278" y="194262"/>
                      <a:pt x="67953" y="194262"/>
                      <a:pt x="68677" y="194214"/>
                    </a:cubicBezTo>
                    <a:cubicBezTo>
                      <a:pt x="71281" y="194117"/>
                      <a:pt x="73837" y="193828"/>
                      <a:pt x="76393" y="193297"/>
                    </a:cubicBezTo>
                    <a:cubicBezTo>
                      <a:pt x="79094" y="192767"/>
                      <a:pt x="81698" y="191947"/>
                      <a:pt x="84254" y="190886"/>
                    </a:cubicBezTo>
                    <a:cubicBezTo>
                      <a:pt x="86617" y="189873"/>
                      <a:pt x="88884" y="188619"/>
                      <a:pt x="91006" y="187124"/>
                    </a:cubicBezTo>
                    <a:cubicBezTo>
                      <a:pt x="92019" y="186401"/>
                      <a:pt x="93032" y="185581"/>
                      <a:pt x="93996" y="184713"/>
                    </a:cubicBezTo>
                    <a:cubicBezTo>
                      <a:pt x="94382" y="184423"/>
                      <a:pt x="94720" y="184038"/>
                      <a:pt x="95057" y="183700"/>
                    </a:cubicBezTo>
                    <a:lnTo>
                      <a:pt x="95154" y="183652"/>
                    </a:lnTo>
                    <a:lnTo>
                      <a:pt x="95491" y="183314"/>
                    </a:lnTo>
                    <a:cubicBezTo>
                      <a:pt x="96022" y="182832"/>
                      <a:pt x="96552" y="182301"/>
                      <a:pt x="97227" y="181771"/>
                    </a:cubicBezTo>
                    <a:cubicBezTo>
                      <a:pt x="97806" y="181289"/>
                      <a:pt x="98385" y="180806"/>
                      <a:pt x="98964" y="180372"/>
                    </a:cubicBezTo>
                    <a:cubicBezTo>
                      <a:pt x="99591" y="179890"/>
                      <a:pt x="100073" y="179552"/>
                      <a:pt x="100796" y="179070"/>
                    </a:cubicBezTo>
                    <a:cubicBezTo>
                      <a:pt x="102002" y="178298"/>
                      <a:pt x="103256" y="177575"/>
                      <a:pt x="104510" y="176948"/>
                    </a:cubicBezTo>
                    <a:cubicBezTo>
                      <a:pt x="105040" y="176707"/>
                      <a:pt x="105619" y="176418"/>
                      <a:pt x="106198" y="176176"/>
                    </a:cubicBezTo>
                    <a:cubicBezTo>
                      <a:pt x="106777" y="175935"/>
                      <a:pt x="107452" y="175694"/>
                      <a:pt x="108175" y="175453"/>
                    </a:cubicBezTo>
                    <a:cubicBezTo>
                      <a:pt x="109526" y="175019"/>
                      <a:pt x="110924" y="174633"/>
                      <a:pt x="112323" y="174344"/>
                    </a:cubicBezTo>
                    <a:cubicBezTo>
                      <a:pt x="113046" y="174247"/>
                      <a:pt x="113866" y="174103"/>
                      <a:pt x="114686" y="174006"/>
                    </a:cubicBezTo>
                    <a:cubicBezTo>
                      <a:pt x="115458" y="173910"/>
                      <a:pt x="116229" y="173862"/>
                      <a:pt x="117146" y="173813"/>
                    </a:cubicBezTo>
                    <a:cubicBezTo>
                      <a:pt x="117821" y="173765"/>
                      <a:pt x="118448" y="173765"/>
                      <a:pt x="119026" y="173765"/>
                    </a:cubicBezTo>
                    <a:cubicBezTo>
                      <a:pt x="120039" y="173765"/>
                      <a:pt x="121148" y="173813"/>
                      <a:pt x="122354" y="173862"/>
                    </a:cubicBezTo>
                    <a:cubicBezTo>
                      <a:pt x="124669" y="174054"/>
                      <a:pt x="127032" y="174440"/>
                      <a:pt x="129251" y="174778"/>
                    </a:cubicBezTo>
                    <a:lnTo>
                      <a:pt x="132675" y="175357"/>
                    </a:lnTo>
                    <a:lnTo>
                      <a:pt x="133061" y="175405"/>
                    </a:lnTo>
                    <a:cubicBezTo>
                      <a:pt x="134266" y="175598"/>
                      <a:pt x="135472" y="175791"/>
                      <a:pt x="136726" y="175984"/>
                    </a:cubicBezTo>
                    <a:cubicBezTo>
                      <a:pt x="139186" y="176369"/>
                      <a:pt x="141452" y="176659"/>
                      <a:pt x="143623" y="176803"/>
                    </a:cubicBezTo>
                    <a:cubicBezTo>
                      <a:pt x="144780" y="176900"/>
                      <a:pt x="145986" y="176948"/>
                      <a:pt x="147240" y="176948"/>
                    </a:cubicBezTo>
                    <a:lnTo>
                      <a:pt x="147433" y="176948"/>
                    </a:lnTo>
                    <a:cubicBezTo>
                      <a:pt x="148638" y="176948"/>
                      <a:pt x="149844" y="176852"/>
                      <a:pt x="151050" y="176755"/>
                    </a:cubicBezTo>
                    <a:cubicBezTo>
                      <a:pt x="153075" y="176514"/>
                      <a:pt x="155101" y="176128"/>
                      <a:pt x="157030" y="175550"/>
                    </a:cubicBezTo>
                    <a:cubicBezTo>
                      <a:pt x="159055" y="174971"/>
                      <a:pt x="161081" y="174199"/>
                      <a:pt x="163010" y="173331"/>
                    </a:cubicBezTo>
                    <a:cubicBezTo>
                      <a:pt x="164891" y="172511"/>
                      <a:pt x="166772" y="171547"/>
                      <a:pt x="168556" y="170630"/>
                    </a:cubicBezTo>
                    <a:lnTo>
                      <a:pt x="169617" y="170100"/>
                    </a:lnTo>
                    <a:lnTo>
                      <a:pt x="169714" y="170052"/>
                    </a:lnTo>
                    <a:cubicBezTo>
                      <a:pt x="171112" y="169376"/>
                      <a:pt x="172849" y="168460"/>
                      <a:pt x="174537" y="167640"/>
                    </a:cubicBezTo>
                    <a:lnTo>
                      <a:pt x="174440" y="167640"/>
                    </a:lnTo>
                    <a:cubicBezTo>
                      <a:pt x="174778" y="167544"/>
                      <a:pt x="175067" y="167399"/>
                      <a:pt x="175405" y="167254"/>
                    </a:cubicBezTo>
                    <a:lnTo>
                      <a:pt x="175887" y="167013"/>
                    </a:lnTo>
                    <a:cubicBezTo>
                      <a:pt x="175935" y="166965"/>
                      <a:pt x="176032" y="166917"/>
                      <a:pt x="176032" y="166868"/>
                    </a:cubicBezTo>
                    <a:cubicBezTo>
                      <a:pt x="176080" y="166772"/>
                      <a:pt x="176080" y="166676"/>
                      <a:pt x="176032" y="166627"/>
                    </a:cubicBezTo>
                    <a:cubicBezTo>
                      <a:pt x="179263" y="164216"/>
                      <a:pt x="182301" y="161660"/>
                      <a:pt x="185243" y="158911"/>
                    </a:cubicBezTo>
                    <a:cubicBezTo>
                      <a:pt x="186015" y="158187"/>
                      <a:pt x="186786" y="157464"/>
                      <a:pt x="187606" y="156741"/>
                    </a:cubicBezTo>
                    <a:lnTo>
                      <a:pt x="190114" y="154426"/>
                    </a:lnTo>
                    <a:cubicBezTo>
                      <a:pt x="190934" y="153654"/>
                      <a:pt x="191754" y="152931"/>
                      <a:pt x="192574" y="152207"/>
                    </a:cubicBezTo>
                    <a:cubicBezTo>
                      <a:pt x="193008" y="151821"/>
                      <a:pt x="193442" y="151436"/>
                      <a:pt x="193876" y="151098"/>
                    </a:cubicBezTo>
                    <a:lnTo>
                      <a:pt x="194117" y="150857"/>
                    </a:lnTo>
                    <a:lnTo>
                      <a:pt x="194310" y="150664"/>
                    </a:lnTo>
                    <a:lnTo>
                      <a:pt x="194937" y="150133"/>
                    </a:lnTo>
                    <a:cubicBezTo>
                      <a:pt x="201351" y="144587"/>
                      <a:pt x="207476" y="138703"/>
                      <a:pt x="213263" y="132530"/>
                    </a:cubicBezTo>
                    <a:cubicBezTo>
                      <a:pt x="213794" y="131952"/>
                      <a:pt x="214276" y="131373"/>
                      <a:pt x="214807" y="130842"/>
                    </a:cubicBezTo>
                    <a:cubicBezTo>
                      <a:pt x="214951" y="129444"/>
                      <a:pt x="215096" y="128093"/>
                      <a:pt x="215289" y="126743"/>
                    </a:cubicBezTo>
                    <a:cubicBezTo>
                      <a:pt x="215578" y="123801"/>
                      <a:pt x="215868" y="120859"/>
                      <a:pt x="216109" y="117917"/>
                    </a:cubicBezTo>
                    <a:cubicBezTo>
                      <a:pt x="216591" y="111937"/>
                      <a:pt x="216929" y="106005"/>
                      <a:pt x="217073" y="100025"/>
                    </a:cubicBezTo>
                    <a:cubicBezTo>
                      <a:pt x="217122" y="97035"/>
                      <a:pt x="217170" y="94044"/>
                      <a:pt x="217122" y="91054"/>
                    </a:cubicBezTo>
                    <a:cubicBezTo>
                      <a:pt x="217122" y="88064"/>
                      <a:pt x="217025" y="85122"/>
                      <a:pt x="216881" y="82132"/>
                    </a:cubicBezTo>
                    <a:lnTo>
                      <a:pt x="216881" y="82180"/>
                    </a:lnTo>
                    <a:cubicBezTo>
                      <a:pt x="216639" y="76586"/>
                      <a:pt x="216254" y="70992"/>
                      <a:pt x="215627" y="65397"/>
                    </a:cubicBezTo>
                    <a:cubicBezTo>
                      <a:pt x="215289" y="62552"/>
                      <a:pt x="214903" y="59706"/>
                      <a:pt x="214517" y="56861"/>
                    </a:cubicBezTo>
                    <a:cubicBezTo>
                      <a:pt x="214083" y="54305"/>
                      <a:pt x="213649" y="51700"/>
                      <a:pt x="213215" y="49144"/>
                    </a:cubicBezTo>
                    <a:cubicBezTo>
                      <a:pt x="212588" y="45817"/>
                      <a:pt x="211913" y="42441"/>
                      <a:pt x="211141" y="39113"/>
                    </a:cubicBezTo>
                    <a:cubicBezTo>
                      <a:pt x="210756" y="37328"/>
                      <a:pt x="210322" y="35592"/>
                      <a:pt x="209839" y="33808"/>
                    </a:cubicBezTo>
                    <a:cubicBezTo>
                      <a:pt x="209357" y="32023"/>
                      <a:pt x="208826" y="30239"/>
                      <a:pt x="208248" y="28406"/>
                    </a:cubicBezTo>
                    <a:lnTo>
                      <a:pt x="208248" y="28358"/>
                    </a:lnTo>
                    <a:cubicBezTo>
                      <a:pt x="207283" y="25320"/>
                      <a:pt x="206174" y="22281"/>
                      <a:pt x="204872" y="19339"/>
                    </a:cubicBezTo>
                    <a:cubicBezTo>
                      <a:pt x="204293" y="17941"/>
                      <a:pt x="203570" y="16542"/>
                      <a:pt x="202846" y="15144"/>
                    </a:cubicBezTo>
                    <a:cubicBezTo>
                      <a:pt x="202460" y="14468"/>
                      <a:pt x="202075" y="13745"/>
                      <a:pt x="201689" y="13070"/>
                    </a:cubicBezTo>
                    <a:cubicBezTo>
                      <a:pt x="201303" y="12346"/>
                      <a:pt x="200965" y="11864"/>
                      <a:pt x="200580" y="11237"/>
                    </a:cubicBezTo>
                    <a:cubicBezTo>
                      <a:pt x="199711" y="9887"/>
                      <a:pt x="198747" y="8585"/>
                      <a:pt x="197734" y="7331"/>
                    </a:cubicBezTo>
                    <a:cubicBezTo>
                      <a:pt x="197204" y="6656"/>
                      <a:pt x="196673" y="6029"/>
                      <a:pt x="196094" y="5402"/>
                    </a:cubicBezTo>
                    <a:cubicBezTo>
                      <a:pt x="195516" y="4823"/>
                      <a:pt x="195082" y="4341"/>
                      <a:pt x="194503" y="3858"/>
                    </a:cubicBezTo>
                    <a:cubicBezTo>
                      <a:pt x="193683" y="3135"/>
                      <a:pt x="192815" y="2460"/>
                      <a:pt x="191947" y="1881"/>
                    </a:cubicBezTo>
                    <a:cubicBezTo>
                      <a:pt x="191561" y="1592"/>
                      <a:pt x="191127" y="1302"/>
                      <a:pt x="190741" y="1061"/>
                    </a:cubicBezTo>
                    <a:lnTo>
                      <a:pt x="189873" y="675"/>
                    </a:lnTo>
                    <a:cubicBezTo>
                      <a:pt x="189584" y="531"/>
                      <a:pt x="189294" y="386"/>
                      <a:pt x="189005" y="241"/>
                    </a:cubicBezTo>
                    <a:cubicBezTo>
                      <a:pt x="188860" y="193"/>
                      <a:pt x="188716" y="97"/>
                      <a:pt x="188571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682;p35">
                <a:extLst>
                  <a:ext uri="{FF2B5EF4-FFF2-40B4-BE49-F238E27FC236}">
                    <a16:creationId xmlns:a16="http://schemas.microsoft.com/office/drawing/2014/main" id="{57167A8F-CE2B-4BC5-A626-9D265D8DC996}"/>
                  </a:ext>
                </a:extLst>
              </p:cNvPr>
              <p:cNvSpPr/>
              <p:nvPr/>
            </p:nvSpPr>
            <p:spPr>
              <a:xfrm>
                <a:off x="5426225" y="883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683;p35">
                <a:extLst>
                  <a:ext uri="{FF2B5EF4-FFF2-40B4-BE49-F238E27FC236}">
                    <a16:creationId xmlns:a16="http://schemas.microsoft.com/office/drawing/2014/main" id="{359B12F4-47DF-427F-B500-20C5D9DDCBF2}"/>
                  </a:ext>
                </a:extLst>
              </p:cNvPr>
              <p:cNvSpPr/>
              <p:nvPr/>
            </p:nvSpPr>
            <p:spPr>
              <a:xfrm>
                <a:off x="5617925" y="13099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684;p35">
                <a:extLst>
                  <a:ext uri="{FF2B5EF4-FFF2-40B4-BE49-F238E27FC236}">
                    <a16:creationId xmlns:a16="http://schemas.microsoft.com/office/drawing/2014/main" id="{3FC1E7DE-E70D-4FC2-87FB-4DF82ADEB9A0}"/>
                  </a:ext>
                </a:extLst>
              </p:cNvPr>
              <p:cNvSpPr/>
              <p:nvPr/>
            </p:nvSpPr>
            <p:spPr>
              <a:xfrm>
                <a:off x="5274300" y="6974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685;p35">
                <a:extLst>
                  <a:ext uri="{FF2B5EF4-FFF2-40B4-BE49-F238E27FC236}">
                    <a16:creationId xmlns:a16="http://schemas.microsoft.com/office/drawing/2014/main" id="{C93469F9-24DE-4011-8BCD-5FB5CB9E1806}"/>
                  </a:ext>
                </a:extLst>
              </p:cNvPr>
              <p:cNvSpPr/>
              <p:nvPr/>
            </p:nvSpPr>
            <p:spPr>
              <a:xfrm>
                <a:off x="5426225" y="883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686;p35">
                <a:extLst>
                  <a:ext uri="{FF2B5EF4-FFF2-40B4-BE49-F238E27FC236}">
                    <a16:creationId xmlns:a16="http://schemas.microsoft.com/office/drawing/2014/main" id="{8FE374C6-A960-4D2D-8025-53658C1EC2FB}"/>
                  </a:ext>
                </a:extLst>
              </p:cNvPr>
              <p:cNvSpPr/>
              <p:nvPr/>
            </p:nvSpPr>
            <p:spPr>
              <a:xfrm>
                <a:off x="5617925" y="13099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687;p35">
                <a:extLst>
                  <a:ext uri="{FF2B5EF4-FFF2-40B4-BE49-F238E27FC236}">
                    <a16:creationId xmlns:a16="http://schemas.microsoft.com/office/drawing/2014/main" id="{34932B1C-67F3-4C04-B34F-193A276F0A65}"/>
                  </a:ext>
                </a:extLst>
              </p:cNvPr>
              <p:cNvSpPr/>
              <p:nvPr/>
            </p:nvSpPr>
            <p:spPr>
              <a:xfrm>
                <a:off x="5426225" y="883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688;p35">
                <a:extLst>
                  <a:ext uri="{FF2B5EF4-FFF2-40B4-BE49-F238E27FC236}">
                    <a16:creationId xmlns:a16="http://schemas.microsoft.com/office/drawing/2014/main" id="{C4510289-E638-4AFE-8D92-479653A650CF}"/>
                  </a:ext>
                </a:extLst>
              </p:cNvPr>
              <p:cNvSpPr/>
              <p:nvPr/>
            </p:nvSpPr>
            <p:spPr>
              <a:xfrm>
                <a:off x="2965400" y="37057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689;p35">
                <a:extLst>
                  <a:ext uri="{FF2B5EF4-FFF2-40B4-BE49-F238E27FC236}">
                    <a16:creationId xmlns:a16="http://schemas.microsoft.com/office/drawing/2014/main" id="{D2193E12-D4EC-4CDE-BA14-DF27AC0F47EF}"/>
                  </a:ext>
                </a:extLst>
              </p:cNvPr>
              <p:cNvSpPr/>
              <p:nvPr/>
            </p:nvSpPr>
            <p:spPr>
              <a:xfrm>
                <a:off x="2812275" y="43821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690;p35">
                <a:extLst>
                  <a:ext uri="{FF2B5EF4-FFF2-40B4-BE49-F238E27FC236}">
                    <a16:creationId xmlns:a16="http://schemas.microsoft.com/office/drawing/2014/main" id="{ED27E54B-731C-41E5-8511-7FCFD031D548}"/>
                  </a:ext>
                </a:extLst>
              </p:cNvPr>
              <p:cNvSpPr/>
              <p:nvPr/>
            </p:nvSpPr>
            <p:spPr>
              <a:xfrm>
                <a:off x="422600" y="46871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691;p35">
                <a:extLst>
                  <a:ext uri="{FF2B5EF4-FFF2-40B4-BE49-F238E27FC236}">
                    <a16:creationId xmlns:a16="http://schemas.microsoft.com/office/drawing/2014/main" id="{5D134F6C-D272-4E8E-8D82-F48906BF4E30}"/>
                  </a:ext>
                </a:extLst>
              </p:cNvPr>
              <p:cNvSpPr/>
              <p:nvPr/>
            </p:nvSpPr>
            <p:spPr>
              <a:xfrm>
                <a:off x="3330725" y="35670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692;p35">
                <a:extLst>
                  <a:ext uri="{FF2B5EF4-FFF2-40B4-BE49-F238E27FC236}">
                    <a16:creationId xmlns:a16="http://schemas.microsoft.com/office/drawing/2014/main" id="{D48B8403-EE47-4FFD-8642-B2D72DDFD294}"/>
                  </a:ext>
                </a:extLst>
              </p:cNvPr>
              <p:cNvSpPr/>
              <p:nvPr/>
            </p:nvSpPr>
            <p:spPr>
              <a:xfrm>
                <a:off x="2965400" y="37057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693;p35">
                <a:extLst>
                  <a:ext uri="{FF2B5EF4-FFF2-40B4-BE49-F238E27FC236}">
                    <a16:creationId xmlns:a16="http://schemas.microsoft.com/office/drawing/2014/main" id="{94800025-FFF4-4C63-B7DA-9CACE26E8A0A}"/>
                  </a:ext>
                </a:extLst>
              </p:cNvPr>
              <p:cNvSpPr/>
              <p:nvPr/>
            </p:nvSpPr>
            <p:spPr>
              <a:xfrm>
                <a:off x="2965400" y="37057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694;p35">
                <a:extLst>
                  <a:ext uri="{FF2B5EF4-FFF2-40B4-BE49-F238E27FC236}">
                    <a16:creationId xmlns:a16="http://schemas.microsoft.com/office/drawing/2014/main" id="{7C93DC68-90D4-44AB-8BDA-8A76F91C99A9}"/>
                  </a:ext>
                </a:extLst>
              </p:cNvPr>
              <p:cNvSpPr/>
              <p:nvPr/>
            </p:nvSpPr>
            <p:spPr>
              <a:xfrm>
                <a:off x="2965400" y="37057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695;p35">
                <a:extLst>
                  <a:ext uri="{FF2B5EF4-FFF2-40B4-BE49-F238E27FC236}">
                    <a16:creationId xmlns:a16="http://schemas.microsoft.com/office/drawing/2014/main" id="{E2AB0FFC-E9F9-4944-93B9-7C3EA03D6CC2}"/>
                  </a:ext>
                </a:extLst>
              </p:cNvPr>
              <p:cNvSpPr/>
              <p:nvPr/>
            </p:nvSpPr>
            <p:spPr>
              <a:xfrm>
                <a:off x="757775" y="44845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696;p35">
                <a:extLst>
                  <a:ext uri="{FF2B5EF4-FFF2-40B4-BE49-F238E27FC236}">
                    <a16:creationId xmlns:a16="http://schemas.microsoft.com/office/drawing/2014/main" id="{8E9207C4-6D7D-4B7C-8E75-09FF94E0B21F}"/>
                  </a:ext>
                </a:extLst>
              </p:cNvPr>
              <p:cNvSpPr/>
              <p:nvPr/>
            </p:nvSpPr>
            <p:spPr>
              <a:xfrm>
                <a:off x="462375" y="46148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697;p35">
                <a:extLst>
                  <a:ext uri="{FF2B5EF4-FFF2-40B4-BE49-F238E27FC236}">
                    <a16:creationId xmlns:a16="http://schemas.microsoft.com/office/drawing/2014/main" id="{C185C63A-307B-4E60-B137-F0DB761103B9}"/>
                  </a:ext>
                </a:extLst>
              </p:cNvPr>
              <p:cNvSpPr/>
              <p:nvPr/>
            </p:nvSpPr>
            <p:spPr>
              <a:xfrm>
                <a:off x="462375" y="46148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698;p35">
                <a:extLst>
                  <a:ext uri="{FF2B5EF4-FFF2-40B4-BE49-F238E27FC236}">
                    <a16:creationId xmlns:a16="http://schemas.microsoft.com/office/drawing/2014/main" id="{6955C16A-8544-4F64-ABE8-1D281621A9C0}"/>
                  </a:ext>
                </a:extLst>
              </p:cNvPr>
              <p:cNvSpPr/>
              <p:nvPr/>
            </p:nvSpPr>
            <p:spPr>
              <a:xfrm>
                <a:off x="461175" y="4614800"/>
                <a:ext cx="12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49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4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699;p35">
                <a:extLst>
                  <a:ext uri="{FF2B5EF4-FFF2-40B4-BE49-F238E27FC236}">
                    <a16:creationId xmlns:a16="http://schemas.microsoft.com/office/drawing/2014/main" id="{28123315-99B0-4A28-9596-8FEE29254999}"/>
                  </a:ext>
                </a:extLst>
              </p:cNvPr>
              <p:cNvSpPr/>
              <p:nvPr/>
            </p:nvSpPr>
            <p:spPr>
              <a:xfrm>
                <a:off x="422600" y="46871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700;p35">
                <a:extLst>
                  <a:ext uri="{FF2B5EF4-FFF2-40B4-BE49-F238E27FC236}">
                    <a16:creationId xmlns:a16="http://schemas.microsoft.com/office/drawing/2014/main" id="{1F6C5090-8A33-4387-AB0F-CA167DB606F6}"/>
                  </a:ext>
                </a:extLst>
              </p:cNvPr>
              <p:cNvSpPr/>
              <p:nvPr/>
            </p:nvSpPr>
            <p:spPr>
              <a:xfrm>
                <a:off x="422600" y="46871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701;p35">
                <a:extLst>
                  <a:ext uri="{FF2B5EF4-FFF2-40B4-BE49-F238E27FC236}">
                    <a16:creationId xmlns:a16="http://schemas.microsoft.com/office/drawing/2014/main" id="{1DB0ECA6-2C15-4885-A1B3-3888B414DFA5}"/>
                  </a:ext>
                </a:extLst>
              </p:cNvPr>
              <p:cNvSpPr/>
              <p:nvPr/>
            </p:nvSpPr>
            <p:spPr>
              <a:xfrm>
                <a:off x="422600" y="46871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702;p35">
                <a:extLst>
                  <a:ext uri="{FF2B5EF4-FFF2-40B4-BE49-F238E27FC236}">
                    <a16:creationId xmlns:a16="http://schemas.microsoft.com/office/drawing/2014/main" id="{3319EE0F-ECDF-4169-A9F1-65BBF1500EF7}"/>
                  </a:ext>
                </a:extLst>
              </p:cNvPr>
              <p:cNvSpPr/>
              <p:nvPr/>
            </p:nvSpPr>
            <p:spPr>
              <a:xfrm>
                <a:off x="2631425" y="3142625"/>
                <a:ext cx="967000" cy="1347700"/>
              </a:xfrm>
              <a:custGeom>
                <a:avLst/>
                <a:gdLst/>
                <a:ahLst/>
                <a:cxnLst/>
                <a:rect l="l" t="t" r="r" b="b"/>
                <a:pathLst>
                  <a:path w="38680" h="53908" extrusionOk="0">
                    <a:moveTo>
                      <a:pt x="37907" y="1"/>
                    </a:moveTo>
                    <a:lnTo>
                      <a:pt x="37136" y="146"/>
                    </a:lnTo>
                    <a:cubicBezTo>
                      <a:pt x="33519" y="773"/>
                      <a:pt x="29902" y="869"/>
                      <a:pt x="26381" y="1737"/>
                    </a:cubicBezTo>
                    <a:cubicBezTo>
                      <a:pt x="25513" y="1978"/>
                      <a:pt x="24645" y="2219"/>
                      <a:pt x="23825" y="2557"/>
                    </a:cubicBezTo>
                    <a:cubicBezTo>
                      <a:pt x="23150" y="2798"/>
                      <a:pt x="22475" y="3087"/>
                      <a:pt x="21799" y="3377"/>
                    </a:cubicBezTo>
                    <a:cubicBezTo>
                      <a:pt x="20545" y="3956"/>
                      <a:pt x="19340" y="4631"/>
                      <a:pt x="18182" y="5402"/>
                    </a:cubicBezTo>
                    <a:cubicBezTo>
                      <a:pt x="15867" y="6897"/>
                      <a:pt x="13794" y="8730"/>
                      <a:pt x="11913" y="10804"/>
                    </a:cubicBezTo>
                    <a:cubicBezTo>
                      <a:pt x="10996" y="11865"/>
                      <a:pt x="10128" y="12974"/>
                      <a:pt x="9308" y="14132"/>
                    </a:cubicBezTo>
                    <a:cubicBezTo>
                      <a:pt x="8488" y="15241"/>
                      <a:pt x="7765" y="16398"/>
                      <a:pt x="7090" y="17652"/>
                    </a:cubicBezTo>
                    <a:cubicBezTo>
                      <a:pt x="5739" y="20064"/>
                      <a:pt x="4582" y="22668"/>
                      <a:pt x="3714" y="25369"/>
                    </a:cubicBezTo>
                    <a:cubicBezTo>
                      <a:pt x="2846" y="27973"/>
                      <a:pt x="2219" y="30722"/>
                      <a:pt x="1833" y="33471"/>
                    </a:cubicBezTo>
                    <a:cubicBezTo>
                      <a:pt x="1737" y="34098"/>
                      <a:pt x="1688" y="34725"/>
                      <a:pt x="1592" y="35352"/>
                    </a:cubicBezTo>
                    <a:cubicBezTo>
                      <a:pt x="1544" y="35931"/>
                      <a:pt x="1495" y="36509"/>
                      <a:pt x="1495" y="37088"/>
                    </a:cubicBezTo>
                    <a:cubicBezTo>
                      <a:pt x="1447" y="38294"/>
                      <a:pt x="1495" y="39500"/>
                      <a:pt x="1592" y="40705"/>
                    </a:cubicBezTo>
                    <a:cubicBezTo>
                      <a:pt x="1688" y="42007"/>
                      <a:pt x="1737" y="43310"/>
                      <a:pt x="1785" y="44660"/>
                    </a:cubicBezTo>
                    <a:cubicBezTo>
                      <a:pt x="1881" y="45962"/>
                      <a:pt x="1833" y="47264"/>
                      <a:pt x="1737" y="48566"/>
                    </a:cubicBezTo>
                    <a:cubicBezTo>
                      <a:pt x="1640" y="49676"/>
                      <a:pt x="1399" y="50785"/>
                      <a:pt x="1061" y="51894"/>
                    </a:cubicBezTo>
                    <a:lnTo>
                      <a:pt x="1061" y="51846"/>
                    </a:lnTo>
                    <a:cubicBezTo>
                      <a:pt x="820" y="52473"/>
                      <a:pt x="531" y="53052"/>
                      <a:pt x="145" y="53582"/>
                    </a:cubicBezTo>
                    <a:lnTo>
                      <a:pt x="49" y="53678"/>
                    </a:lnTo>
                    <a:cubicBezTo>
                      <a:pt x="0" y="53727"/>
                      <a:pt x="0" y="53823"/>
                      <a:pt x="49" y="53871"/>
                    </a:cubicBezTo>
                    <a:cubicBezTo>
                      <a:pt x="97" y="53896"/>
                      <a:pt x="145" y="53908"/>
                      <a:pt x="187" y="53908"/>
                    </a:cubicBezTo>
                    <a:cubicBezTo>
                      <a:pt x="229" y="53908"/>
                      <a:pt x="266" y="53896"/>
                      <a:pt x="290" y="53871"/>
                    </a:cubicBezTo>
                    <a:cubicBezTo>
                      <a:pt x="627" y="53389"/>
                      <a:pt x="917" y="52907"/>
                      <a:pt x="1158" y="52376"/>
                    </a:cubicBezTo>
                    <a:cubicBezTo>
                      <a:pt x="1399" y="51846"/>
                      <a:pt x="1592" y="51267"/>
                      <a:pt x="1737" y="50688"/>
                    </a:cubicBezTo>
                    <a:cubicBezTo>
                      <a:pt x="2026" y="49386"/>
                      <a:pt x="2219" y="48084"/>
                      <a:pt x="2219" y="46734"/>
                    </a:cubicBezTo>
                    <a:cubicBezTo>
                      <a:pt x="2364" y="43985"/>
                      <a:pt x="2122" y="41236"/>
                      <a:pt x="2171" y="38487"/>
                    </a:cubicBezTo>
                    <a:cubicBezTo>
                      <a:pt x="2171" y="37763"/>
                      <a:pt x="2171" y="37088"/>
                      <a:pt x="2267" y="36413"/>
                    </a:cubicBezTo>
                    <a:cubicBezTo>
                      <a:pt x="2460" y="34436"/>
                      <a:pt x="2798" y="32458"/>
                      <a:pt x="3232" y="30529"/>
                    </a:cubicBezTo>
                    <a:cubicBezTo>
                      <a:pt x="3473" y="29516"/>
                      <a:pt x="3762" y="28504"/>
                      <a:pt x="4051" y="27491"/>
                    </a:cubicBezTo>
                    <a:cubicBezTo>
                      <a:pt x="4341" y="26478"/>
                      <a:pt x="4630" y="25610"/>
                      <a:pt x="5016" y="24694"/>
                    </a:cubicBezTo>
                    <a:cubicBezTo>
                      <a:pt x="6318" y="21125"/>
                      <a:pt x="8054" y="17797"/>
                      <a:pt x="10225" y="14710"/>
                    </a:cubicBezTo>
                    <a:lnTo>
                      <a:pt x="10225" y="14759"/>
                    </a:lnTo>
                    <a:lnTo>
                      <a:pt x="10273" y="14662"/>
                    </a:lnTo>
                    <a:cubicBezTo>
                      <a:pt x="12057" y="12203"/>
                      <a:pt x="14083" y="10032"/>
                      <a:pt x="16398" y="8151"/>
                    </a:cubicBezTo>
                    <a:cubicBezTo>
                      <a:pt x="18375" y="6608"/>
                      <a:pt x="20497" y="5306"/>
                      <a:pt x="22716" y="4293"/>
                    </a:cubicBezTo>
                    <a:cubicBezTo>
                      <a:pt x="23632" y="3907"/>
                      <a:pt x="24548" y="3522"/>
                      <a:pt x="25465" y="3232"/>
                    </a:cubicBezTo>
                    <a:cubicBezTo>
                      <a:pt x="26574" y="2943"/>
                      <a:pt x="27731" y="2653"/>
                      <a:pt x="28841" y="2461"/>
                    </a:cubicBezTo>
                    <a:cubicBezTo>
                      <a:pt x="30384" y="2219"/>
                      <a:pt x="31927" y="2026"/>
                      <a:pt x="33470" y="1882"/>
                    </a:cubicBezTo>
                    <a:cubicBezTo>
                      <a:pt x="34242" y="1785"/>
                      <a:pt x="35062" y="1689"/>
                      <a:pt x="35834" y="1544"/>
                    </a:cubicBezTo>
                    <a:cubicBezTo>
                      <a:pt x="36605" y="1448"/>
                      <a:pt x="37425" y="1303"/>
                      <a:pt x="38245" y="1158"/>
                    </a:cubicBezTo>
                    <a:cubicBezTo>
                      <a:pt x="38390" y="1110"/>
                      <a:pt x="38534" y="1014"/>
                      <a:pt x="38583" y="869"/>
                    </a:cubicBezTo>
                    <a:cubicBezTo>
                      <a:pt x="38679" y="724"/>
                      <a:pt x="38679" y="580"/>
                      <a:pt x="38631" y="435"/>
                    </a:cubicBezTo>
                    <a:cubicBezTo>
                      <a:pt x="38583" y="290"/>
                      <a:pt x="38486" y="146"/>
                      <a:pt x="38341" y="97"/>
                    </a:cubicBezTo>
                    <a:lnTo>
                      <a:pt x="38197" y="49"/>
                    </a:lnTo>
                    <a:lnTo>
                      <a:pt x="37907" y="49"/>
                    </a:lnTo>
                    <a:lnTo>
                      <a:pt x="37907" y="1"/>
                    </a:ln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703;p35">
                <a:extLst>
                  <a:ext uri="{FF2B5EF4-FFF2-40B4-BE49-F238E27FC236}">
                    <a16:creationId xmlns:a16="http://schemas.microsoft.com/office/drawing/2014/main" id="{78655771-3AD3-4C51-882E-247040AC8BD8}"/>
                  </a:ext>
                </a:extLst>
              </p:cNvPr>
              <p:cNvSpPr/>
              <p:nvPr/>
            </p:nvSpPr>
            <p:spPr>
              <a:xfrm>
                <a:off x="2580775" y="1278625"/>
                <a:ext cx="2023175" cy="2183550"/>
              </a:xfrm>
              <a:custGeom>
                <a:avLst/>
                <a:gdLst/>
                <a:ahLst/>
                <a:cxnLst/>
                <a:rect l="l" t="t" r="r" b="b"/>
                <a:pathLst>
                  <a:path w="80927" h="87342" extrusionOk="0">
                    <a:moveTo>
                      <a:pt x="72823" y="10334"/>
                    </a:moveTo>
                    <a:cubicBezTo>
                      <a:pt x="72818" y="10344"/>
                      <a:pt x="72813" y="10353"/>
                      <a:pt x="72807" y="10363"/>
                    </a:cubicBezTo>
                    <a:lnTo>
                      <a:pt x="72807" y="10363"/>
                    </a:lnTo>
                    <a:cubicBezTo>
                      <a:pt x="72815" y="10355"/>
                      <a:pt x="72821" y="10346"/>
                      <a:pt x="72823" y="10334"/>
                    </a:cubicBezTo>
                    <a:close/>
                    <a:moveTo>
                      <a:pt x="72807" y="10363"/>
                    </a:moveTo>
                    <a:cubicBezTo>
                      <a:pt x="72794" y="10378"/>
                      <a:pt x="72776" y="10389"/>
                      <a:pt x="72776" y="10418"/>
                    </a:cubicBezTo>
                    <a:cubicBezTo>
                      <a:pt x="72787" y="10399"/>
                      <a:pt x="72797" y="10381"/>
                      <a:pt x="72807" y="10363"/>
                    </a:cubicBezTo>
                    <a:close/>
                    <a:moveTo>
                      <a:pt x="80300" y="1"/>
                    </a:moveTo>
                    <a:cubicBezTo>
                      <a:pt x="80155" y="1"/>
                      <a:pt x="80011" y="1"/>
                      <a:pt x="79914" y="97"/>
                    </a:cubicBezTo>
                    <a:cubicBezTo>
                      <a:pt x="78274" y="1255"/>
                      <a:pt x="76731" y="2653"/>
                      <a:pt x="75381" y="4148"/>
                    </a:cubicBezTo>
                    <a:cubicBezTo>
                      <a:pt x="74127" y="5595"/>
                      <a:pt x="72969" y="7138"/>
                      <a:pt x="71957" y="8778"/>
                    </a:cubicBezTo>
                    <a:cubicBezTo>
                      <a:pt x="70028" y="12058"/>
                      <a:pt x="68436" y="15578"/>
                      <a:pt x="67230" y="19195"/>
                    </a:cubicBezTo>
                    <a:cubicBezTo>
                      <a:pt x="65976" y="22812"/>
                      <a:pt x="64964" y="26478"/>
                      <a:pt x="63806" y="30095"/>
                    </a:cubicBezTo>
                    <a:cubicBezTo>
                      <a:pt x="62697" y="33712"/>
                      <a:pt x="61250" y="37184"/>
                      <a:pt x="59514" y="40560"/>
                    </a:cubicBezTo>
                    <a:cubicBezTo>
                      <a:pt x="58212" y="42827"/>
                      <a:pt x="56668" y="44949"/>
                      <a:pt x="54884" y="46878"/>
                    </a:cubicBezTo>
                    <a:cubicBezTo>
                      <a:pt x="52955" y="48807"/>
                      <a:pt x="50833" y="50495"/>
                      <a:pt x="48470" y="51894"/>
                    </a:cubicBezTo>
                    <a:cubicBezTo>
                      <a:pt x="46589" y="53003"/>
                      <a:pt x="44563" y="53968"/>
                      <a:pt x="42538" y="54787"/>
                    </a:cubicBezTo>
                    <a:cubicBezTo>
                      <a:pt x="40416" y="55607"/>
                      <a:pt x="38245" y="56331"/>
                      <a:pt x="36123" y="57006"/>
                    </a:cubicBezTo>
                    <a:cubicBezTo>
                      <a:pt x="33953" y="57681"/>
                      <a:pt x="31735" y="58308"/>
                      <a:pt x="29564" y="58983"/>
                    </a:cubicBezTo>
                    <a:cubicBezTo>
                      <a:pt x="27346" y="59658"/>
                      <a:pt x="25176" y="60478"/>
                      <a:pt x="23054" y="61346"/>
                    </a:cubicBezTo>
                    <a:cubicBezTo>
                      <a:pt x="19292" y="62890"/>
                      <a:pt x="15723" y="64964"/>
                      <a:pt x="12492" y="67471"/>
                    </a:cubicBezTo>
                    <a:cubicBezTo>
                      <a:pt x="9453" y="69883"/>
                      <a:pt x="6753" y="72825"/>
                      <a:pt x="4631" y="76104"/>
                    </a:cubicBezTo>
                    <a:cubicBezTo>
                      <a:pt x="3570" y="77744"/>
                      <a:pt x="2653" y="79480"/>
                      <a:pt x="1882" y="81313"/>
                    </a:cubicBezTo>
                    <a:cubicBezTo>
                      <a:pt x="1110" y="83194"/>
                      <a:pt x="483" y="85123"/>
                      <a:pt x="1" y="87100"/>
                    </a:cubicBezTo>
                    <a:cubicBezTo>
                      <a:pt x="1" y="87197"/>
                      <a:pt x="49" y="87293"/>
                      <a:pt x="145" y="87341"/>
                    </a:cubicBezTo>
                    <a:cubicBezTo>
                      <a:pt x="242" y="87341"/>
                      <a:pt x="338" y="87245"/>
                      <a:pt x="387" y="87148"/>
                    </a:cubicBezTo>
                    <a:cubicBezTo>
                      <a:pt x="435" y="86907"/>
                      <a:pt x="483" y="86666"/>
                      <a:pt x="531" y="86425"/>
                    </a:cubicBezTo>
                    <a:cubicBezTo>
                      <a:pt x="1303" y="83580"/>
                      <a:pt x="2364" y="80879"/>
                      <a:pt x="3811" y="78323"/>
                    </a:cubicBezTo>
                    <a:cubicBezTo>
                      <a:pt x="5209" y="75815"/>
                      <a:pt x="6897" y="73548"/>
                      <a:pt x="8875" y="71474"/>
                    </a:cubicBezTo>
                    <a:cubicBezTo>
                      <a:pt x="11238" y="69063"/>
                      <a:pt x="13939" y="66941"/>
                      <a:pt x="16881" y="65205"/>
                    </a:cubicBezTo>
                    <a:cubicBezTo>
                      <a:pt x="18617" y="64192"/>
                      <a:pt x="20498" y="63227"/>
                      <a:pt x="22378" y="62456"/>
                    </a:cubicBezTo>
                    <a:cubicBezTo>
                      <a:pt x="24452" y="61539"/>
                      <a:pt x="26623" y="60816"/>
                      <a:pt x="28793" y="60141"/>
                    </a:cubicBezTo>
                    <a:cubicBezTo>
                      <a:pt x="30963" y="59466"/>
                      <a:pt x="33182" y="58839"/>
                      <a:pt x="35400" y="58212"/>
                    </a:cubicBezTo>
                    <a:cubicBezTo>
                      <a:pt x="37618" y="57585"/>
                      <a:pt x="39740" y="56909"/>
                      <a:pt x="41911" y="56186"/>
                    </a:cubicBezTo>
                    <a:cubicBezTo>
                      <a:pt x="44033" y="55414"/>
                      <a:pt x="46107" y="54498"/>
                      <a:pt x="48084" y="53437"/>
                    </a:cubicBezTo>
                    <a:cubicBezTo>
                      <a:pt x="50109" y="52328"/>
                      <a:pt x="52039" y="51026"/>
                      <a:pt x="53823" y="49531"/>
                    </a:cubicBezTo>
                    <a:cubicBezTo>
                      <a:pt x="55366" y="48180"/>
                      <a:pt x="56765" y="46685"/>
                      <a:pt x="58019" y="45094"/>
                    </a:cubicBezTo>
                    <a:cubicBezTo>
                      <a:pt x="59128" y="43550"/>
                      <a:pt x="60189" y="41959"/>
                      <a:pt x="61057" y="40319"/>
                    </a:cubicBezTo>
                    <a:cubicBezTo>
                      <a:pt x="62793" y="36943"/>
                      <a:pt x="64288" y="33423"/>
                      <a:pt x="65446" y="29805"/>
                    </a:cubicBezTo>
                    <a:cubicBezTo>
                      <a:pt x="66652" y="26188"/>
                      <a:pt x="67761" y="22523"/>
                      <a:pt x="69063" y="18906"/>
                    </a:cubicBezTo>
                    <a:cubicBezTo>
                      <a:pt x="70076" y="15964"/>
                      <a:pt x="71281" y="13167"/>
                      <a:pt x="72728" y="10466"/>
                    </a:cubicBezTo>
                    <a:lnTo>
                      <a:pt x="72825" y="10321"/>
                    </a:lnTo>
                    <a:lnTo>
                      <a:pt x="72825" y="10321"/>
                    </a:lnTo>
                    <a:cubicBezTo>
                      <a:pt x="72825" y="10326"/>
                      <a:pt x="72824" y="10330"/>
                      <a:pt x="72823" y="10334"/>
                    </a:cubicBezTo>
                    <a:lnTo>
                      <a:pt x="72823" y="10334"/>
                    </a:lnTo>
                    <a:cubicBezTo>
                      <a:pt x="73483" y="9158"/>
                      <a:pt x="74146" y="8029"/>
                      <a:pt x="74947" y="6945"/>
                    </a:cubicBezTo>
                    <a:cubicBezTo>
                      <a:pt x="75718" y="5836"/>
                      <a:pt x="76635" y="4775"/>
                      <a:pt x="77551" y="3762"/>
                    </a:cubicBezTo>
                    <a:cubicBezTo>
                      <a:pt x="78516" y="2798"/>
                      <a:pt x="79577" y="1833"/>
                      <a:pt x="80638" y="965"/>
                    </a:cubicBezTo>
                    <a:cubicBezTo>
                      <a:pt x="80927" y="628"/>
                      <a:pt x="80782" y="97"/>
                      <a:pt x="80348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704;p35">
                <a:extLst>
                  <a:ext uri="{FF2B5EF4-FFF2-40B4-BE49-F238E27FC236}">
                    <a16:creationId xmlns:a16="http://schemas.microsoft.com/office/drawing/2014/main" id="{9A8E097B-8443-4D63-B2F7-0CA4DF726091}"/>
                  </a:ext>
                </a:extLst>
              </p:cNvPr>
              <p:cNvSpPr/>
              <p:nvPr/>
            </p:nvSpPr>
            <p:spPr>
              <a:xfrm>
                <a:off x="1317225" y="2525325"/>
                <a:ext cx="1710900" cy="2130675"/>
              </a:xfrm>
              <a:custGeom>
                <a:avLst/>
                <a:gdLst/>
                <a:ahLst/>
                <a:cxnLst/>
                <a:rect l="l" t="t" r="r" b="b"/>
                <a:pathLst>
                  <a:path w="68436" h="85227" extrusionOk="0">
                    <a:moveTo>
                      <a:pt x="67760" y="0"/>
                    </a:moveTo>
                    <a:cubicBezTo>
                      <a:pt x="67664" y="0"/>
                      <a:pt x="67615" y="0"/>
                      <a:pt x="67519" y="48"/>
                    </a:cubicBezTo>
                    <a:lnTo>
                      <a:pt x="67471" y="48"/>
                    </a:lnTo>
                    <a:cubicBezTo>
                      <a:pt x="65590" y="627"/>
                      <a:pt x="63709" y="1399"/>
                      <a:pt x="61973" y="2315"/>
                    </a:cubicBezTo>
                    <a:cubicBezTo>
                      <a:pt x="60285" y="3231"/>
                      <a:pt x="58645" y="4341"/>
                      <a:pt x="57150" y="5546"/>
                    </a:cubicBezTo>
                    <a:cubicBezTo>
                      <a:pt x="54208" y="8006"/>
                      <a:pt x="51700" y="10900"/>
                      <a:pt x="49771" y="14179"/>
                    </a:cubicBezTo>
                    <a:cubicBezTo>
                      <a:pt x="47746" y="17507"/>
                      <a:pt x="46154" y="21076"/>
                      <a:pt x="45045" y="24789"/>
                    </a:cubicBezTo>
                    <a:cubicBezTo>
                      <a:pt x="43887" y="28503"/>
                      <a:pt x="43067" y="32361"/>
                      <a:pt x="42682" y="36219"/>
                    </a:cubicBezTo>
                    <a:cubicBezTo>
                      <a:pt x="42296" y="40319"/>
                      <a:pt x="42151" y="44418"/>
                      <a:pt x="42199" y="48517"/>
                    </a:cubicBezTo>
                    <a:cubicBezTo>
                      <a:pt x="42248" y="52762"/>
                      <a:pt x="42006" y="57006"/>
                      <a:pt x="41380" y="61201"/>
                    </a:cubicBezTo>
                    <a:cubicBezTo>
                      <a:pt x="41235" y="62214"/>
                      <a:pt x="40994" y="63179"/>
                      <a:pt x="40753" y="64192"/>
                    </a:cubicBezTo>
                    <a:cubicBezTo>
                      <a:pt x="40463" y="65301"/>
                      <a:pt x="40126" y="66410"/>
                      <a:pt x="39692" y="67471"/>
                    </a:cubicBezTo>
                    <a:cubicBezTo>
                      <a:pt x="39306" y="68484"/>
                      <a:pt x="38823" y="69497"/>
                      <a:pt x="38293" y="70461"/>
                    </a:cubicBezTo>
                    <a:lnTo>
                      <a:pt x="38245" y="70558"/>
                    </a:lnTo>
                    <a:lnTo>
                      <a:pt x="38245" y="70509"/>
                    </a:lnTo>
                    <a:cubicBezTo>
                      <a:pt x="37762" y="71426"/>
                      <a:pt x="37184" y="72294"/>
                      <a:pt x="36605" y="73114"/>
                    </a:cubicBezTo>
                    <a:cubicBezTo>
                      <a:pt x="35930" y="73982"/>
                      <a:pt x="35255" y="74802"/>
                      <a:pt x="34483" y="75622"/>
                    </a:cubicBezTo>
                    <a:lnTo>
                      <a:pt x="34435" y="75670"/>
                    </a:lnTo>
                    <a:cubicBezTo>
                      <a:pt x="32650" y="77454"/>
                      <a:pt x="30721" y="78997"/>
                      <a:pt x="28551" y="80300"/>
                    </a:cubicBezTo>
                    <a:lnTo>
                      <a:pt x="28503" y="80300"/>
                    </a:lnTo>
                    <a:cubicBezTo>
                      <a:pt x="27297" y="81023"/>
                      <a:pt x="26043" y="81650"/>
                      <a:pt x="24741" y="82180"/>
                    </a:cubicBezTo>
                    <a:cubicBezTo>
                      <a:pt x="23391" y="82759"/>
                      <a:pt x="21992" y="83242"/>
                      <a:pt x="20593" y="83676"/>
                    </a:cubicBezTo>
                    <a:lnTo>
                      <a:pt x="20545" y="83676"/>
                    </a:lnTo>
                    <a:cubicBezTo>
                      <a:pt x="17797" y="84399"/>
                      <a:pt x="14904" y="84833"/>
                      <a:pt x="12059" y="84881"/>
                    </a:cubicBezTo>
                    <a:lnTo>
                      <a:pt x="12059" y="84881"/>
                    </a:lnTo>
                    <a:cubicBezTo>
                      <a:pt x="9663" y="84878"/>
                      <a:pt x="7220" y="84588"/>
                      <a:pt x="4919" y="83965"/>
                    </a:cubicBezTo>
                    <a:cubicBezTo>
                      <a:pt x="3328" y="83579"/>
                      <a:pt x="1736" y="83000"/>
                      <a:pt x="193" y="82229"/>
                    </a:cubicBezTo>
                    <a:cubicBezTo>
                      <a:pt x="145" y="82229"/>
                      <a:pt x="48" y="82229"/>
                      <a:pt x="48" y="82325"/>
                    </a:cubicBezTo>
                    <a:cubicBezTo>
                      <a:pt x="0" y="82422"/>
                      <a:pt x="48" y="82470"/>
                      <a:pt x="97" y="82518"/>
                    </a:cubicBezTo>
                    <a:cubicBezTo>
                      <a:pt x="2026" y="83434"/>
                      <a:pt x="4051" y="84158"/>
                      <a:pt x="6125" y="84592"/>
                    </a:cubicBezTo>
                    <a:cubicBezTo>
                      <a:pt x="8037" y="85026"/>
                      <a:pt x="9988" y="85226"/>
                      <a:pt x="11943" y="85226"/>
                    </a:cubicBezTo>
                    <a:cubicBezTo>
                      <a:pt x="12158" y="85226"/>
                      <a:pt x="12373" y="85224"/>
                      <a:pt x="12588" y="85219"/>
                    </a:cubicBezTo>
                    <a:cubicBezTo>
                      <a:pt x="16928" y="85219"/>
                      <a:pt x="21220" y="84351"/>
                      <a:pt x="25271" y="82663"/>
                    </a:cubicBezTo>
                    <a:cubicBezTo>
                      <a:pt x="27249" y="81795"/>
                      <a:pt x="29178" y="80782"/>
                      <a:pt x="31011" y="79576"/>
                    </a:cubicBezTo>
                    <a:cubicBezTo>
                      <a:pt x="32843" y="78322"/>
                      <a:pt x="34531" y="76875"/>
                      <a:pt x="35978" y="75236"/>
                    </a:cubicBezTo>
                    <a:cubicBezTo>
                      <a:pt x="37425" y="73692"/>
                      <a:pt x="38631" y="71908"/>
                      <a:pt x="39595" y="70027"/>
                    </a:cubicBezTo>
                    <a:cubicBezTo>
                      <a:pt x="40560" y="68194"/>
                      <a:pt x="41283" y="66265"/>
                      <a:pt x="41814" y="64288"/>
                    </a:cubicBezTo>
                    <a:cubicBezTo>
                      <a:pt x="42778" y="60237"/>
                      <a:pt x="43309" y="56041"/>
                      <a:pt x="43357" y="51893"/>
                    </a:cubicBezTo>
                    <a:cubicBezTo>
                      <a:pt x="43405" y="49723"/>
                      <a:pt x="43453" y="47553"/>
                      <a:pt x="43453" y="45383"/>
                    </a:cubicBezTo>
                    <a:cubicBezTo>
                      <a:pt x="43502" y="43261"/>
                      <a:pt x="43550" y="41235"/>
                      <a:pt x="43694" y="39161"/>
                    </a:cubicBezTo>
                    <a:cubicBezTo>
                      <a:pt x="43936" y="35496"/>
                      <a:pt x="44514" y="31879"/>
                      <a:pt x="45382" y="28262"/>
                    </a:cubicBezTo>
                    <a:cubicBezTo>
                      <a:pt x="45913" y="26284"/>
                      <a:pt x="46540" y="24307"/>
                      <a:pt x="47263" y="22426"/>
                    </a:cubicBezTo>
                    <a:cubicBezTo>
                      <a:pt x="48035" y="20449"/>
                      <a:pt x="48951" y="18520"/>
                      <a:pt x="49964" y="16639"/>
                    </a:cubicBezTo>
                    <a:lnTo>
                      <a:pt x="49964" y="16639"/>
                    </a:lnTo>
                    <a:lnTo>
                      <a:pt x="49868" y="16784"/>
                    </a:lnTo>
                    <a:cubicBezTo>
                      <a:pt x="50687" y="15385"/>
                      <a:pt x="51556" y="13986"/>
                      <a:pt x="52520" y="12636"/>
                    </a:cubicBezTo>
                    <a:cubicBezTo>
                      <a:pt x="53485" y="11334"/>
                      <a:pt x="54546" y="10032"/>
                      <a:pt x="55703" y="8874"/>
                    </a:cubicBezTo>
                    <a:cubicBezTo>
                      <a:pt x="57536" y="6945"/>
                      <a:pt x="59610" y="5305"/>
                      <a:pt x="61828" y="3907"/>
                    </a:cubicBezTo>
                    <a:cubicBezTo>
                      <a:pt x="62793" y="3328"/>
                      <a:pt x="63757" y="2846"/>
                      <a:pt x="64722" y="2363"/>
                    </a:cubicBezTo>
                    <a:cubicBezTo>
                      <a:pt x="65783" y="1881"/>
                      <a:pt x="66892" y="1495"/>
                      <a:pt x="68001" y="1109"/>
                    </a:cubicBezTo>
                    <a:cubicBezTo>
                      <a:pt x="68146" y="1061"/>
                      <a:pt x="68242" y="917"/>
                      <a:pt x="68291" y="772"/>
                    </a:cubicBezTo>
                    <a:cubicBezTo>
                      <a:pt x="68435" y="483"/>
                      <a:pt x="68291" y="145"/>
                      <a:pt x="68001" y="48"/>
                    </a:cubicBezTo>
                    <a:lnTo>
                      <a:pt x="67857" y="0"/>
                    </a:ln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705;p35">
                <a:extLst>
                  <a:ext uri="{FF2B5EF4-FFF2-40B4-BE49-F238E27FC236}">
                    <a16:creationId xmlns:a16="http://schemas.microsoft.com/office/drawing/2014/main" id="{88B855F4-BF5F-4A69-9B80-28E2B08FBA38}"/>
                  </a:ext>
                </a:extLst>
              </p:cNvPr>
              <p:cNvSpPr/>
              <p:nvPr/>
            </p:nvSpPr>
            <p:spPr>
              <a:xfrm>
                <a:off x="4606350" y="1023025"/>
                <a:ext cx="242375" cy="871000"/>
              </a:xfrm>
              <a:custGeom>
                <a:avLst/>
                <a:gdLst/>
                <a:ahLst/>
                <a:cxnLst/>
                <a:rect l="l" t="t" r="r" b="b"/>
                <a:pathLst>
                  <a:path w="9695" h="34840" extrusionOk="0">
                    <a:moveTo>
                      <a:pt x="9260" y="0"/>
                    </a:moveTo>
                    <a:cubicBezTo>
                      <a:pt x="9067" y="0"/>
                      <a:pt x="8874" y="145"/>
                      <a:pt x="8826" y="290"/>
                    </a:cubicBezTo>
                    <a:cubicBezTo>
                      <a:pt x="8537" y="1013"/>
                      <a:pt x="8199" y="1785"/>
                      <a:pt x="7910" y="2508"/>
                    </a:cubicBezTo>
                    <a:cubicBezTo>
                      <a:pt x="7669" y="3232"/>
                      <a:pt x="7331" y="3955"/>
                      <a:pt x="6993" y="4678"/>
                    </a:cubicBezTo>
                    <a:cubicBezTo>
                      <a:pt x="6415" y="6125"/>
                      <a:pt x="5740" y="7572"/>
                      <a:pt x="5113" y="9019"/>
                    </a:cubicBezTo>
                    <a:cubicBezTo>
                      <a:pt x="4486" y="10466"/>
                      <a:pt x="3907" y="11913"/>
                      <a:pt x="3280" y="13359"/>
                    </a:cubicBezTo>
                    <a:cubicBezTo>
                      <a:pt x="2701" y="14806"/>
                      <a:pt x="2171" y="16253"/>
                      <a:pt x="1737" y="17700"/>
                    </a:cubicBezTo>
                    <a:cubicBezTo>
                      <a:pt x="1303" y="19002"/>
                      <a:pt x="965" y="20401"/>
                      <a:pt x="676" y="21751"/>
                    </a:cubicBezTo>
                    <a:cubicBezTo>
                      <a:pt x="434" y="23150"/>
                      <a:pt x="242" y="24500"/>
                      <a:pt x="193" y="25899"/>
                    </a:cubicBezTo>
                    <a:cubicBezTo>
                      <a:pt x="0" y="28889"/>
                      <a:pt x="386" y="31879"/>
                      <a:pt x="1254" y="34724"/>
                    </a:cubicBezTo>
                    <a:cubicBezTo>
                      <a:pt x="1254" y="34795"/>
                      <a:pt x="1306" y="34840"/>
                      <a:pt x="1372" y="34840"/>
                    </a:cubicBezTo>
                    <a:cubicBezTo>
                      <a:pt x="1396" y="34840"/>
                      <a:pt x="1421" y="34834"/>
                      <a:pt x="1447" y="34821"/>
                    </a:cubicBezTo>
                    <a:cubicBezTo>
                      <a:pt x="1544" y="34821"/>
                      <a:pt x="1592" y="34724"/>
                      <a:pt x="1592" y="34628"/>
                    </a:cubicBezTo>
                    <a:cubicBezTo>
                      <a:pt x="1110" y="33036"/>
                      <a:pt x="820" y="31445"/>
                      <a:pt x="724" y="29805"/>
                    </a:cubicBezTo>
                    <a:cubicBezTo>
                      <a:pt x="627" y="28648"/>
                      <a:pt x="627" y="27442"/>
                      <a:pt x="724" y="26333"/>
                    </a:cubicBezTo>
                    <a:cubicBezTo>
                      <a:pt x="772" y="25175"/>
                      <a:pt x="965" y="24066"/>
                      <a:pt x="1158" y="22957"/>
                    </a:cubicBezTo>
                    <a:lnTo>
                      <a:pt x="1158" y="23053"/>
                    </a:lnTo>
                    <a:cubicBezTo>
                      <a:pt x="1447" y="21558"/>
                      <a:pt x="1881" y="20063"/>
                      <a:pt x="2364" y="18665"/>
                    </a:cubicBezTo>
                    <a:cubicBezTo>
                      <a:pt x="2798" y="17169"/>
                      <a:pt x="3376" y="15771"/>
                      <a:pt x="3955" y="14324"/>
                    </a:cubicBezTo>
                    <a:cubicBezTo>
                      <a:pt x="5161" y="11430"/>
                      <a:pt x="6559" y="8633"/>
                      <a:pt x="7717" y="5739"/>
                    </a:cubicBezTo>
                    <a:cubicBezTo>
                      <a:pt x="8103" y="4871"/>
                      <a:pt x="8440" y="4003"/>
                      <a:pt x="8730" y="3135"/>
                    </a:cubicBezTo>
                    <a:cubicBezTo>
                      <a:pt x="9067" y="2315"/>
                      <a:pt x="9357" y="1399"/>
                      <a:pt x="9646" y="531"/>
                    </a:cubicBezTo>
                    <a:cubicBezTo>
                      <a:pt x="9694" y="338"/>
                      <a:pt x="9598" y="97"/>
                      <a:pt x="9357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706;p35">
                <a:extLst>
                  <a:ext uri="{FF2B5EF4-FFF2-40B4-BE49-F238E27FC236}">
                    <a16:creationId xmlns:a16="http://schemas.microsoft.com/office/drawing/2014/main" id="{0EB71F5D-E1AC-4A00-AF43-477510EE76E3}"/>
                  </a:ext>
                </a:extLst>
              </p:cNvPr>
              <p:cNvSpPr/>
              <p:nvPr/>
            </p:nvSpPr>
            <p:spPr>
              <a:xfrm>
                <a:off x="2243200" y="1676300"/>
                <a:ext cx="1900175" cy="1592950"/>
              </a:xfrm>
              <a:custGeom>
                <a:avLst/>
                <a:gdLst/>
                <a:ahLst/>
                <a:cxnLst/>
                <a:rect l="l" t="t" r="r" b="b"/>
                <a:pathLst>
                  <a:path w="76007" h="63718" extrusionOk="0">
                    <a:moveTo>
                      <a:pt x="75479" y="1"/>
                    </a:moveTo>
                    <a:cubicBezTo>
                      <a:pt x="75277" y="1"/>
                      <a:pt x="75072" y="135"/>
                      <a:pt x="74994" y="395"/>
                    </a:cubicBezTo>
                    <a:lnTo>
                      <a:pt x="75042" y="346"/>
                    </a:lnTo>
                    <a:lnTo>
                      <a:pt x="75042" y="346"/>
                    </a:lnTo>
                    <a:cubicBezTo>
                      <a:pt x="74946" y="539"/>
                      <a:pt x="74898" y="780"/>
                      <a:pt x="74801" y="973"/>
                    </a:cubicBezTo>
                    <a:lnTo>
                      <a:pt x="74560" y="1552"/>
                    </a:lnTo>
                    <a:cubicBezTo>
                      <a:pt x="74415" y="1938"/>
                      <a:pt x="74271" y="2324"/>
                      <a:pt x="74078" y="2758"/>
                    </a:cubicBezTo>
                    <a:cubicBezTo>
                      <a:pt x="73210" y="4639"/>
                      <a:pt x="72101" y="6375"/>
                      <a:pt x="70798" y="7966"/>
                    </a:cubicBezTo>
                    <a:cubicBezTo>
                      <a:pt x="68918" y="10088"/>
                      <a:pt x="66795" y="12018"/>
                      <a:pt x="64481" y="13609"/>
                    </a:cubicBezTo>
                    <a:lnTo>
                      <a:pt x="64529" y="13609"/>
                    </a:lnTo>
                    <a:cubicBezTo>
                      <a:pt x="61008" y="15972"/>
                      <a:pt x="57198" y="17901"/>
                      <a:pt x="53195" y="19348"/>
                    </a:cubicBezTo>
                    <a:cubicBezTo>
                      <a:pt x="50253" y="20457"/>
                      <a:pt x="47263" y="21374"/>
                      <a:pt x="44225" y="22049"/>
                    </a:cubicBezTo>
                    <a:cubicBezTo>
                      <a:pt x="42633" y="22435"/>
                      <a:pt x="40994" y="22724"/>
                      <a:pt x="39354" y="23014"/>
                    </a:cubicBezTo>
                    <a:cubicBezTo>
                      <a:pt x="37521" y="23399"/>
                      <a:pt x="35689" y="23785"/>
                      <a:pt x="33856" y="24219"/>
                    </a:cubicBezTo>
                    <a:cubicBezTo>
                      <a:pt x="30191" y="25087"/>
                      <a:pt x="26622" y="26245"/>
                      <a:pt x="23149" y="27643"/>
                    </a:cubicBezTo>
                    <a:cubicBezTo>
                      <a:pt x="19725" y="29042"/>
                      <a:pt x="16542" y="30971"/>
                      <a:pt x="13697" y="33286"/>
                    </a:cubicBezTo>
                    <a:cubicBezTo>
                      <a:pt x="12250" y="34492"/>
                      <a:pt x="10900" y="35794"/>
                      <a:pt x="9694" y="37241"/>
                    </a:cubicBezTo>
                    <a:cubicBezTo>
                      <a:pt x="9067" y="38012"/>
                      <a:pt x="8440" y="38832"/>
                      <a:pt x="7909" y="39652"/>
                    </a:cubicBezTo>
                    <a:cubicBezTo>
                      <a:pt x="7331" y="40520"/>
                      <a:pt x="6704" y="41485"/>
                      <a:pt x="6173" y="42353"/>
                    </a:cubicBezTo>
                    <a:cubicBezTo>
                      <a:pt x="4003" y="45970"/>
                      <a:pt x="2411" y="49876"/>
                      <a:pt x="1399" y="53976"/>
                    </a:cubicBezTo>
                    <a:cubicBezTo>
                      <a:pt x="675" y="57111"/>
                      <a:pt x="193" y="60342"/>
                      <a:pt x="0" y="63573"/>
                    </a:cubicBezTo>
                    <a:cubicBezTo>
                      <a:pt x="0" y="63670"/>
                      <a:pt x="48" y="63718"/>
                      <a:pt x="145" y="63718"/>
                    </a:cubicBezTo>
                    <a:cubicBezTo>
                      <a:pt x="241" y="63718"/>
                      <a:pt x="289" y="63670"/>
                      <a:pt x="289" y="63573"/>
                    </a:cubicBezTo>
                    <a:cubicBezTo>
                      <a:pt x="386" y="61982"/>
                      <a:pt x="579" y="60390"/>
                      <a:pt x="820" y="58750"/>
                    </a:cubicBezTo>
                    <a:cubicBezTo>
                      <a:pt x="1447" y="54844"/>
                      <a:pt x="2604" y="51034"/>
                      <a:pt x="4244" y="47369"/>
                    </a:cubicBezTo>
                    <a:cubicBezTo>
                      <a:pt x="4967" y="45729"/>
                      <a:pt x="5836" y="44137"/>
                      <a:pt x="6800" y="42594"/>
                    </a:cubicBezTo>
                    <a:cubicBezTo>
                      <a:pt x="7234" y="41822"/>
                      <a:pt x="7765" y="41099"/>
                      <a:pt x="8247" y="40327"/>
                    </a:cubicBezTo>
                    <a:cubicBezTo>
                      <a:pt x="8777" y="39604"/>
                      <a:pt x="9308" y="38880"/>
                      <a:pt x="9887" y="38205"/>
                    </a:cubicBezTo>
                    <a:lnTo>
                      <a:pt x="9887" y="38205"/>
                    </a:lnTo>
                    <a:lnTo>
                      <a:pt x="9838" y="38254"/>
                    </a:lnTo>
                    <a:cubicBezTo>
                      <a:pt x="11623" y="36180"/>
                      <a:pt x="13648" y="34299"/>
                      <a:pt x="15867" y="32756"/>
                    </a:cubicBezTo>
                    <a:lnTo>
                      <a:pt x="15867" y="32756"/>
                    </a:lnTo>
                    <a:lnTo>
                      <a:pt x="15819" y="32804"/>
                    </a:lnTo>
                    <a:cubicBezTo>
                      <a:pt x="18761" y="30778"/>
                      <a:pt x="21944" y="29187"/>
                      <a:pt x="25320" y="27981"/>
                    </a:cubicBezTo>
                    <a:cubicBezTo>
                      <a:pt x="28840" y="26679"/>
                      <a:pt x="32506" y="25666"/>
                      <a:pt x="36171" y="24894"/>
                    </a:cubicBezTo>
                    <a:cubicBezTo>
                      <a:pt x="37955" y="24509"/>
                      <a:pt x="39836" y="24123"/>
                      <a:pt x="41621" y="23785"/>
                    </a:cubicBezTo>
                    <a:cubicBezTo>
                      <a:pt x="42440" y="23640"/>
                      <a:pt x="43212" y="23496"/>
                      <a:pt x="43984" y="23351"/>
                    </a:cubicBezTo>
                    <a:cubicBezTo>
                      <a:pt x="44755" y="23158"/>
                      <a:pt x="45431" y="23014"/>
                      <a:pt x="46154" y="22821"/>
                    </a:cubicBezTo>
                    <a:cubicBezTo>
                      <a:pt x="49241" y="22097"/>
                      <a:pt x="52279" y="21133"/>
                      <a:pt x="55269" y="19927"/>
                    </a:cubicBezTo>
                    <a:cubicBezTo>
                      <a:pt x="58356" y="18769"/>
                      <a:pt x="61346" y="17274"/>
                      <a:pt x="64191" y="15538"/>
                    </a:cubicBezTo>
                    <a:cubicBezTo>
                      <a:pt x="66988" y="13802"/>
                      <a:pt x="69496" y="11680"/>
                      <a:pt x="71618" y="9220"/>
                    </a:cubicBezTo>
                    <a:cubicBezTo>
                      <a:pt x="72631" y="7966"/>
                      <a:pt x="73547" y="6664"/>
                      <a:pt x="74271" y="5266"/>
                    </a:cubicBezTo>
                    <a:cubicBezTo>
                      <a:pt x="74657" y="4542"/>
                      <a:pt x="74994" y="3771"/>
                      <a:pt x="75284" y="3047"/>
                    </a:cubicBezTo>
                    <a:cubicBezTo>
                      <a:pt x="75573" y="2276"/>
                      <a:pt x="75814" y="1552"/>
                      <a:pt x="75959" y="732"/>
                    </a:cubicBezTo>
                    <a:cubicBezTo>
                      <a:pt x="75959" y="732"/>
                      <a:pt x="75959" y="684"/>
                      <a:pt x="75959" y="684"/>
                    </a:cubicBezTo>
                    <a:cubicBezTo>
                      <a:pt x="76007" y="539"/>
                      <a:pt x="76007" y="395"/>
                      <a:pt x="75911" y="298"/>
                    </a:cubicBezTo>
                    <a:cubicBezTo>
                      <a:pt x="75822" y="98"/>
                      <a:pt x="75651" y="1"/>
                      <a:pt x="75479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707;p35">
                <a:extLst>
                  <a:ext uri="{FF2B5EF4-FFF2-40B4-BE49-F238E27FC236}">
                    <a16:creationId xmlns:a16="http://schemas.microsoft.com/office/drawing/2014/main" id="{49849845-240C-4C6B-90AA-ED667664D253}"/>
                  </a:ext>
                </a:extLst>
              </p:cNvPr>
              <p:cNvSpPr/>
              <p:nvPr/>
            </p:nvSpPr>
            <p:spPr>
              <a:xfrm>
                <a:off x="3176400" y="756550"/>
                <a:ext cx="1649400" cy="1734300"/>
              </a:xfrm>
              <a:custGeom>
                <a:avLst/>
                <a:gdLst/>
                <a:ahLst/>
                <a:cxnLst/>
                <a:rect l="l" t="t" r="r" b="b"/>
                <a:pathLst>
                  <a:path w="65976" h="69372" extrusionOk="0">
                    <a:moveTo>
                      <a:pt x="65108" y="1"/>
                    </a:moveTo>
                    <a:cubicBezTo>
                      <a:pt x="65011" y="1"/>
                      <a:pt x="64915" y="49"/>
                      <a:pt x="64818" y="146"/>
                    </a:cubicBezTo>
                    <a:cubicBezTo>
                      <a:pt x="63323" y="1207"/>
                      <a:pt x="61877" y="2364"/>
                      <a:pt x="60526" y="3666"/>
                    </a:cubicBezTo>
                    <a:cubicBezTo>
                      <a:pt x="59272" y="4872"/>
                      <a:pt x="58018" y="6126"/>
                      <a:pt x="56909" y="7476"/>
                    </a:cubicBezTo>
                    <a:cubicBezTo>
                      <a:pt x="54642" y="10032"/>
                      <a:pt x="52665" y="12830"/>
                      <a:pt x="50929" y="15771"/>
                    </a:cubicBezTo>
                    <a:cubicBezTo>
                      <a:pt x="49193" y="18713"/>
                      <a:pt x="47601" y="21752"/>
                      <a:pt x="46203" y="24887"/>
                    </a:cubicBezTo>
                    <a:cubicBezTo>
                      <a:pt x="44707" y="28166"/>
                      <a:pt x="43309" y="31494"/>
                      <a:pt x="41910" y="34773"/>
                    </a:cubicBezTo>
                    <a:cubicBezTo>
                      <a:pt x="41524" y="35834"/>
                      <a:pt x="41090" y="36799"/>
                      <a:pt x="40608" y="37812"/>
                    </a:cubicBezTo>
                    <a:lnTo>
                      <a:pt x="40656" y="37667"/>
                    </a:lnTo>
                    <a:lnTo>
                      <a:pt x="40656" y="37667"/>
                    </a:lnTo>
                    <a:cubicBezTo>
                      <a:pt x="39644" y="39982"/>
                      <a:pt x="38486" y="42249"/>
                      <a:pt x="37184" y="44419"/>
                    </a:cubicBezTo>
                    <a:cubicBezTo>
                      <a:pt x="35930" y="46589"/>
                      <a:pt x="34483" y="48615"/>
                      <a:pt x="32892" y="50544"/>
                    </a:cubicBezTo>
                    <a:cubicBezTo>
                      <a:pt x="31734" y="51894"/>
                      <a:pt x="30528" y="53148"/>
                      <a:pt x="29275" y="54354"/>
                    </a:cubicBezTo>
                    <a:cubicBezTo>
                      <a:pt x="28599" y="54981"/>
                      <a:pt x="27876" y="55608"/>
                      <a:pt x="27153" y="56235"/>
                    </a:cubicBezTo>
                    <a:cubicBezTo>
                      <a:pt x="26429" y="56813"/>
                      <a:pt x="25609" y="57392"/>
                      <a:pt x="24789" y="58019"/>
                    </a:cubicBezTo>
                    <a:lnTo>
                      <a:pt x="24838" y="58019"/>
                    </a:lnTo>
                    <a:lnTo>
                      <a:pt x="24789" y="58067"/>
                    </a:lnTo>
                    <a:lnTo>
                      <a:pt x="24789" y="58019"/>
                    </a:lnTo>
                    <a:lnTo>
                      <a:pt x="24741" y="58067"/>
                    </a:lnTo>
                    <a:cubicBezTo>
                      <a:pt x="22812" y="59418"/>
                      <a:pt x="20738" y="60575"/>
                      <a:pt x="18616" y="61540"/>
                    </a:cubicBezTo>
                    <a:cubicBezTo>
                      <a:pt x="16446" y="62552"/>
                      <a:pt x="14228" y="63421"/>
                      <a:pt x="12009" y="64240"/>
                    </a:cubicBezTo>
                    <a:lnTo>
                      <a:pt x="12057" y="64240"/>
                    </a:lnTo>
                    <a:cubicBezTo>
                      <a:pt x="10080" y="64964"/>
                      <a:pt x="8054" y="65687"/>
                      <a:pt x="6077" y="66459"/>
                    </a:cubicBezTo>
                    <a:cubicBezTo>
                      <a:pt x="4100" y="67231"/>
                      <a:pt x="2026" y="68099"/>
                      <a:pt x="97" y="69063"/>
                    </a:cubicBezTo>
                    <a:cubicBezTo>
                      <a:pt x="0" y="69111"/>
                      <a:pt x="0" y="69208"/>
                      <a:pt x="0" y="69256"/>
                    </a:cubicBezTo>
                    <a:cubicBezTo>
                      <a:pt x="36" y="69327"/>
                      <a:pt x="97" y="69372"/>
                      <a:pt x="165" y="69372"/>
                    </a:cubicBezTo>
                    <a:cubicBezTo>
                      <a:pt x="190" y="69372"/>
                      <a:pt x="216" y="69366"/>
                      <a:pt x="241" y="69353"/>
                    </a:cubicBezTo>
                    <a:cubicBezTo>
                      <a:pt x="2219" y="68388"/>
                      <a:pt x="4293" y="67520"/>
                      <a:pt x="6366" y="66797"/>
                    </a:cubicBezTo>
                    <a:cubicBezTo>
                      <a:pt x="9983" y="65446"/>
                      <a:pt x="13697" y="64289"/>
                      <a:pt x="17266" y="62794"/>
                    </a:cubicBezTo>
                    <a:cubicBezTo>
                      <a:pt x="19099" y="62022"/>
                      <a:pt x="20883" y="61202"/>
                      <a:pt x="22571" y="60238"/>
                    </a:cubicBezTo>
                    <a:cubicBezTo>
                      <a:pt x="24307" y="59273"/>
                      <a:pt x="25947" y="58164"/>
                      <a:pt x="27490" y="56958"/>
                    </a:cubicBezTo>
                    <a:cubicBezTo>
                      <a:pt x="30287" y="54788"/>
                      <a:pt x="32795" y="52280"/>
                      <a:pt x="34965" y="49531"/>
                    </a:cubicBezTo>
                    <a:cubicBezTo>
                      <a:pt x="37087" y="46782"/>
                      <a:pt x="38920" y="43840"/>
                      <a:pt x="40463" y="40754"/>
                    </a:cubicBezTo>
                    <a:cubicBezTo>
                      <a:pt x="40946" y="39789"/>
                      <a:pt x="41428" y="38776"/>
                      <a:pt x="41862" y="37812"/>
                    </a:cubicBezTo>
                    <a:cubicBezTo>
                      <a:pt x="42296" y="36847"/>
                      <a:pt x="42778" y="35786"/>
                      <a:pt x="43212" y="34725"/>
                    </a:cubicBezTo>
                    <a:cubicBezTo>
                      <a:pt x="44032" y="32796"/>
                      <a:pt x="44900" y="30819"/>
                      <a:pt x="45768" y="28889"/>
                    </a:cubicBezTo>
                    <a:cubicBezTo>
                      <a:pt x="45768" y="28889"/>
                      <a:pt x="45768" y="28889"/>
                      <a:pt x="45768" y="28938"/>
                    </a:cubicBezTo>
                    <a:cubicBezTo>
                      <a:pt x="47215" y="25755"/>
                      <a:pt x="48662" y="22668"/>
                      <a:pt x="50350" y="19630"/>
                    </a:cubicBezTo>
                    <a:cubicBezTo>
                      <a:pt x="51942" y="16640"/>
                      <a:pt x="53774" y="13794"/>
                      <a:pt x="55800" y="11093"/>
                    </a:cubicBezTo>
                    <a:cubicBezTo>
                      <a:pt x="56282" y="10466"/>
                      <a:pt x="56813" y="9791"/>
                      <a:pt x="57343" y="9164"/>
                    </a:cubicBezTo>
                    <a:cubicBezTo>
                      <a:pt x="58549" y="7717"/>
                      <a:pt x="59803" y="6367"/>
                      <a:pt x="61105" y="5065"/>
                    </a:cubicBezTo>
                    <a:cubicBezTo>
                      <a:pt x="61780" y="4390"/>
                      <a:pt x="62503" y="3715"/>
                      <a:pt x="63227" y="3088"/>
                    </a:cubicBezTo>
                    <a:cubicBezTo>
                      <a:pt x="63999" y="2364"/>
                      <a:pt x="64818" y="1689"/>
                      <a:pt x="65638" y="1014"/>
                    </a:cubicBezTo>
                    <a:cubicBezTo>
                      <a:pt x="65976" y="676"/>
                      <a:pt x="65735" y="49"/>
                      <a:pt x="65252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708;p35">
                <a:extLst>
                  <a:ext uri="{FF2B5EF4-FFF2-40B4-BE49-F238E27FC236}">
                    <a16:creationId xmlns:a16="http://schemas.microsoft.com/office/drawing/2014/main" id="{781182FE-35B3-4C33-9E20-48F2C0645856}"/>
                  </a:ext>
                </a:extLst>
              </p:cNvPr>
              <p:cNvSpPr/>
              <p:nvPr/>
            </p:nvSpPr>
            <p:spPr>
              <a:xfrm>
                <a:off x="323725" y="4296475"/>
                <a:ext cx="1672125" cy="402750"/>
              </a:xfrm>
              <a:custGeom>
                <a:avLst/>
                <a:gdLst/>
                <a:ahLst/>
                <a:cxnLst/>
                <a:rect l="l" t="t" r="r" b="b"/>
                <a:pathLst>
                  <a:path w="66885" h="16110" extrusionOk="0">
                    <a:moveTo>
                      <a:pt x="22233" y="1"/>
                    </a:moveTo>
                    <a:cubicBezTo>
                      <a:pt x="21751" y="1"/>
                      <a:pt x="21221" y="1"/>
                      <a:pt x="20690" y="49"/>
                    </a:cubicBezTo>
                    <a:lnTo>
                      <a:pt x="20738" y="49"/>
                    </a:lnTo>
                    <a:cubicBezTo>
                      <a:pt x="18857" y="194"/>
                      <a:pt x="17025" y="483"/>
                      <a:pt x="15240" y="1062"/>
                    </a:cubicBezTo>
                    <a:cubicBezTo>
                      <a:pt x="13745" y="1496"/>
                      <a:pt x="12299" y="2027"/>
                      <a:pt x="10900" y="2750"/>
                    </a:cubicBezTo>
                    <a:cubicBezTo>
                      <a:pt x="9550" y="3377"/>
                      <a:pt x="8247" y="4149"/>
                      <a:pt x="7090" y="5017"/>
                    </a:cubicBezTo>
                    <a:cubicBezTo>
                      <a:pt x="5884" y="5933"/>
                      <a:pt x="4775" y="6898"/>
                      <a:pt x="3810" y="8007"/>
                    </a:cubicBezTo>
                    <a:cubicBezTo>
                      <a:pt x="2846" y="9116"/>
                      <a:pt x="2026" y="10322"/>
                      <a:pt x="1399" y="11624"/>
                    </a:cubicBezTo>
                    <a:cubicBezTo>
                      <a:pt x="724" y="12974"/>
                      <a:pt x="290" y="14421"/>
                      <a:pt x="49" y="15916"/>
                    </a:cubicBezTo>
                    <a:cubicBezTo>
                      <a:pt x="0" y="16013"/>
                      <a:pt x="49" y="16061"/>
                      <a:pt x="145" y="16109"/>
                    </a:cubicBezTo>
                    <a:cubicBezTo>
                      <a:pt x="193" y="16109"/>
                      <a:pt x="290" y="16061"/>
                      <a:pt x="338" y="16013"/>
                    </a:cubicBezTo>
                    <a:cubicBezTo>
                      <a:pt x="483" y="14903"/>
                      <a:pt x="820" y="13891"/>
                      <a:pt x="1254" y="12878"/>
                    </a:cubicBezTo>
                    <a:cubicBezTo>
                      <a:pt x="1785" y="11576"/>
                      <a:pt x="2508" y="10370"/>
                      <a:pt x="3376" y="9309"/>
                    </a:cubicBezTo>
                    <a:cubicBezTo>
                      <a:pt x="4437" y="7959"/>
                      <a:pt x="5643" y="6753"/>
                      <a:pt x="7042" y="5740"/>
                    </a:cubicBezTo>
                    <a:lnTo>
                      <a:pt x="7042" y="5740"/>
                    </a:lnTo>
                    <a:lnTo>
                      <a:pt x="6993" y="5788"/>
                    </a:lnTo>
                    <a:cubicBezTo>
                      <a:pt x="8730" y="4486"/>
                      <a:pt x="10611" y="3473"/>
                      <a:pt x="12636" y="2653"/>
                    </a:cubicBezTo>
                    <a:lnTo>
                      <a:pt x="12684" y="2605"/>
                    </a:lnTo>
                    <a:cubicBezTo>
                      <a:pt x="13601" y="2268"/>
                      <a:pt x="14517" y="1978"/>
                      <a:pt x="15433" y="1689"/>
                    </a:cubicBezTo>
                    <a:cubicBezTo>
                      <a:pt x="16543" y="1400"/>
                      <a:pt x="17700" y="1158"/>
                      <a:pt x="18857" y="1062"/>
                    </a:cubicBezTo>
                    <a:cubicBezTo>
                      <a:pt x="19912" y="938"/>
                      <a:pt x="20975" y="876"/>
                      <a:pt x="22039" y="876"/>
                    </a:cubicBezTo>
                    <a:cubicBezTo>
                      <a:pt x="23458" y="876"/>
                      <a:pt x="24879" y="986"/>
                      <a:pt x="26285" y="1207"/>
                    </a:cubicBezTo>
                    <a:cubicBezTo>
                      <a:pt x="29998" y="1785"/>
                      <a:pt x="33712" y="2702"/>
                      <a:pt x="37329" y="3956"/>
                    </a:cubicBezTo>
                    <a:cubicBezTo>
                      <a:pt x="39113" y="4534"/>
                      <a:pt x="40994" y="5161"/>
                      <a:pt x="42827" y="5692"/>
                    </a:cubicBezTo>
                    <a:cubicBezTo>
                      <a:pt x="44659" y="6271"/>
                      <a:pt x="46444" y="6801"/>
                      <a:pt x="48276" y="7235"/>
                    </a:cubicBezTo>
                    <a:cubicBezTo>
                      <a:pt x="49771" y="7621"/>
                      <a:pt x="51267" y="7910"/>
                      <a:pt x="52762" y="8151"/>
                    </a:cubicBezTo>
                    <a:cubicBezTo>
                      <a:pt x="54305" y="8393"/>
                      <a:pt x="55896" y="8537"/>
                      <a:pt x="57536" y="8586"/>
                    </a:cubicBezTo>
                    <a:cubicBezTo>
                      <a:pt x="58308" y="8586"/>
                      <a:pt x="59079" y="8537"/>
                      <a:pt x="59851" y="8489"/>
                    </a:cubicBezTo>
                    <a:cubicBezTo>
                      <a:pt x="60623" y="8441"/>
                      <a:pt x="61394" y="8296"/>
                      <a:pt x="62118" y="8151"/>
                    </a:cubicBezTo>
                    <a:cubicBezTo>
                      <a:pt x="62889" y="8007"/>
                      <a:pt x="63613" y="7766"/>
                      <a:pt x="64336" y="7476"/>
                    </a:cubicBezTo>
                    <a:cubicBezTo>
                      <a:pt x="64722" y="7332"/>
                      <a:pt x="65060" y="7187"/>
                      <a:pt x="65446" y="6994"/>
                    </a:cubicBezTo>
                    <a:cubicBezTo>
                      <a:pt x="65783" y="6849"/>
                      <a:pt x="66169" y="6608"/>
                      <a:pt x="66507" y="6415"/>
                    </a:cubicBezTo>
                    <a:cubicBezTo>
                      <a:pt x="66884" y="6163"/>
                      <a:pt x="66641" y="5656"/>
                      <a:pt x="66285" y="5656"/>
                    </a:cubicBezTo>
                    <a:cubicBezTo>
                      <a:pt x="66232" y="5656"/>
                      <a:pt x="66177" y="5667"/>
                      <a:pt x="66121" y="5692"/>
                    </a:cubicBezTo>
                    <a:cubicBezTo>
                      <a:pt x="65687" y="5933"/>
                      <a:pt x="65253" y="6126"/>
                      <a:pt x="64770" y="6271"/>
                    </a:cubicBezTo>
                    <a:lnTo>
                      <a:pt x="64674" y="6319"/>
                    </a:lnTo>
                    <a:lnTo>
                      <a:pt x="64722" y="6319"/>
                    </a:lnTo>
                    <a:cubicBezTo>
                      <a:pt x="64047" y="6560"/>
                      <a:pt x="63372" y="6753"/>
                      <a:pt x="62697" y="6946"/>
                    </a:cubicBezTo>
                    <a:cubicBezTo>
                      <a:pt x="62021" y="7090"/>
                      <a:pt x="61346" y="7187"/>
                      <a:pt x="60671" y="7283"/>
                    </a:cubicBezTo>
                    <a:lnTo>
                      <a:pt x="60574" y="7283"/>
                    </a:lnTo>
                    <a:cubicBezTo>
                      <a:pt x="59719" y="7374"/>
                      <a:pt x="58856" y="7417"/>
                      <a:pt x="57995" y="7417"/>
                    </a:cubicBezTo>
                    <a:cubicBezTo>
                      <a:pt x="56574" y="7417"/>
                      <a:pt x="55155" y="7301"/>
                      <a:pt x="53774" y="7090"/>
                    </a:cubicBezTo>
                    <a:cubicBezTo>
                      <a:pt x="51990" y="6849"/>
                      <a:pt x="50206" y="6512"/>
                      <a:pt x="48469" y="6078"/>
                    </a:cubicBezTo>
                    <a:cubicBezTo>
                      <a:pt x="46637" y="5644"/>
                      <a:pt x="44804" y="5113"/>
                      <a:pt x="43020" y="4534"/>
                    </a:cubicBezTo>
                    <a:cubicBezTo>
                      <a:pt x="41187" y="4004"/>
                      <a:pt x="39354" y="3377"/>
                      <a:pt x="37473" y="2846"/>
                    </a:cubicBezTo>
                    <a:cubicBezTo>
                      <a:pt x="35641" y="2268"/>
                      <a:pt x="33760" y="1737"/>
                      <a:pt x="31879" y="1303"/>
                    </a:cubicBezTo>
                    <a:cubicBezTo>
                      <a:pt x="28744" y="483"/>
                      <a:pt x="25513" y="49"/>
                      <a:pt x="22233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709;p35">
                <a:extLst>
                  <a:ext uri="{FF2B5EF4-FFF2-40B4-BE49-F238E27FC236}">
                    <a16:creationId xmlns:a16="http://schemas.microsoft.com/office/drawing/2014/main" id="{B0B81A4C-16E1-42C8-A365-10A9574B03E0}"/>
                  </a:ext>
                </a:extLst>
              </p:cNvPr>
              <p:cNvSpPr/>
              <p:nvPr/>
            </p:nvSpPr>
            <p:spPr>
              <a:xfrm>
                <a:off x="985650" y="4462875"/>
                <a:ext cx="773550" cy="129475"/>
              </a:xfrm>
              <a:custGeom>
                <a:avLst/>
                <a:gdLst/>
                <a:ahLst/>
                <a:cxnLst/>
                <a:rect l="l" t="t" r="r" b="b"/>
                <a:pathLst>
                  <a:path w="30942" h="5179" extrusionOk="0">
                    <a:moveTo>
                      <a:pt x="1833" y="0"/>
                    </a:moveTo>
                    <a:cubicBezTo>
                      <a:pt x="1254" y="0"/>
                      <a:pt x="724" y="49"/>
                      <a:pt x="145" y="97"/>
                    </a:cubicBezTo>
                    <a:cubicBezTo>
                      <a:pt x="97" y="97"/>
                      <a:pt x="0" y="145"/>
                      <a:pt x="0" y="242"/>
                    </a:cubicBezTo>
                    <a:cubicBezTo>
                      <a:pt x="0" y="290"/>
                      <a:pt x="97" y="386"/>
                      <a:pt x="145" y="386"/>
                    </a:cubicBezTo>
                    <a:cubicBezTo>
                      <a:pt x="832" y="341"/>
                      <a:pt x="1514" y="320"/>
                      <a:pt x="2193" y="320"/>
                    </a:cubicBezTo>
                    <a:cubicBezTo>
                      <a:pt x="3707" y="320"/>
                      <a:pt x="5206" y="428"/>
                      <a:pt x="6704" y="627"/>
                    </a:cubicBezTo>
                    <a:lnTo>
                      <a:pt x="6656" y="627"/>
                    </a:lnTo>
                    <a:cubicBezTo>
                      <a:pt x="7524" y="772"/>
                      <a:pt x="8392" y="917"/>
                      <a:pt x="9308" y="1061"/>
                    </a:cubicBezTo>
                    <a:cubicBezTo>
                      <a:pt x="10177" y="1254"/>
                      <a:pt x="11045" y="1495"/>
                      <a:pt x="11913" y="1737"/>
                    </a:cubicBezTo>
                    <a:cubicBezTo>
                      <a:pt x="12781" y="1978"/>
                      <a:pt x="13649" y="2219"/>
                      <a:pt x="14517" y="2508"/>
                    </a:cubicBezTo>
                    <a:cubicBezTo>
                      <a:pt x="15385" y="2798"/>
                      <a:pt x="16253" y="3135"/>
                      <a:pt x="17170" y="3425"/>
                    </a:cubicBezTo>
                    <a:cubicBezTo>
                      <a:pt x="18038" y="3762"/>
                      <a:pt x="18906" y="4052"/>
                      <a:pt x="19774" y="4244"/>
                    </a:cubicBezTo>
                    <a:cubicBezTo>
                      <a:pt x="20642" y="4534"/>
                      <a:pt x="21510" y="4727"/>
                      <a:pt x="22378" y="4871"/>
                    </a:cubicBezTo>
                    <a:cubicBezTo>
                      <a:pt x="23246" y="5016"/>
                      <a:pt x="24114" y="5113"/>
                      <a:pt x="25031" y="5161"/>
                    </a:cubicBezTo>
                    <a:cubicBezTo>
                      <a:pt x="25248" y="5173"/>
                      <a:pt x="25468" y="5179"/>
                      <a:pt x="25689" y="5179"/>
                    </a:cubicBezTo>
                    <a:cubicBezTo>
                      <a:pt x="26354" y="5179"/>
                      <a:pt x="27032" y="5125"/>
                      <a:pt x="27683" y="5016"/>
                    </a:cubicBezTo>
                    <a:cubicBezTo>
                      <a:pt x="28600" y="4920"/>
                      <a:pt x="29516" y="4727"/>
                      <a:pt x="30432" y="4437"/>
                    </a:cubicBezTo>
                    <a:cubicBezTo>
                      <a:pt x="30529" y="4389"/>
                      <a:pt x="30625" y="4341"/>
                      <a:pt x="30722" y="4196"/>
                    </a:cubicBezTo>
                    <a:cubicBezTo>
                      <a:pt x="30941" y="3888"/>
                      <a:pt x="30680" y="3460"/>
                      <a:pt x="30340" y="3460"/>
                    </a:cubicBezTo>
                    <a:cubicBezTo>
                      <a:pt x="30307" y="3460"/>
                      <a:pt x="30273" y="3464"/>
                      <a:pt x="30239" y="3473"/>
                    </a:cubicBezTo>
                    <a:cubicBezTo>
                      <a:pt x="29419" y="3666"/>
                      <a:pt x="28648" y="3810"/>
                      <a:pt x="27876" y="3955"/>
                    </a:cubicBezTo>
                    <a:cubicBezTo>
                      <a:pt x="27056" y="4003"/>
                      <a:pt x="26236" y="4052"/>
                      <a:pt x="25465" y="4052"/>
                    </a:cubicBezTo>
                    <a:cubicBezTo>
                      <a:pt x="24645" y="4052"/>
                      <a:pt x="23825" y="4003"/>
                      <a:pt x="23053" y="3907"/>
                    </a:cubicBezTo>
                    <a:lnTo>
                      <a:pt x="22957" y="3907"/>
                    </a:lnTo>
                    <a:cubicBezTo>
                      <a:pt x="21221" y="3617"/>
                      <a:pt x="19484" y="3232"/>
                      <a:pt x="17797" y="2701"/>
                    </a:cubicBezTo>
                    <a:cubicBezTo>
                      <a:pt x="16928" y="2460"/>
                      <a:pt x="16012" y="2171"/>
                      <a:pt x="15144" y="1930"/>
                    </a:cubicBezTo>
                    <a:cubicBezTo>
                      <a:pt x="14276" y="1640"/>
                      <a:pt x="13360" y="1447"/>
                      <a:pt x="12491" y="1206"/>
                    </a:cubicBezTo>
                    <a:cubicBezTo>
                      <a:pt x="11575" y="1013"/>
                      <a:pt x="10707" y="820"/>
                      <a:pt x="9839" y="676"/>
                    </a:cubicBezTo>
                    <a:cubicBezTo>
                      <a:pt x="8923" y="483"/>
                      <a:pt x="8103" y="386"/>
                      <a:pt x="7235" y="242"/>
                    </a:cubicBezTo>
                    <a:cubicBezTo>
                      <a:pt x="5788" y="97"/>
                      <a:pt x="4341" y="0"/>
                      <a:pt x="2846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710;p35">
                <a:extLst>
                  <a:ext uri="{FF2B5EF4-FFF2-40B4-BE49-F238E27FC236}">
                    <a16:creationId xmlns:a16="http://schemas.microsoft.com/office/drawing/2014/main" id="{77A183B1-3AAC-49D8-A8B6-AF2CAE0F5BCD}"/>
                  </a:ext>
                </a:extLst>
              </p:cNvPr>
              <p:cNvSpPr/>
              <p:nvPr/>
            </p:nvSpPr>
            <p:spPr>
              <a:xfrm>
                <a:off x="2619775" y="2900300"/>
                <a:ext cx="1102825" cy="1047150"/>
              </a:xfrm>
              <a:custGeom>
                <a:avLst/>
                <a:gdLst/>
                <a:ahLst/>
                <a:cxnLst/>
                <a:rect l="l" t="t" r="r" b="b"/>
                <a:pathLst>
                  <a:path w="44113" h="41886" extrusionOk="0">
                    <a:moveTo>
                      <a:pt x="43486" y="0"/>
                    </a:moveTo>
                    <a:cubicBezTo>
                      <a:pt x="43389" y="0"/>
                      <a:pt x="43244" y="48"/>
                      <a:pt x="43148" y="145"/>
                    </a:cubicBezTo>
                    <a:lnTo>
                      <a:pt x="43293" y="97"/>
                    </a:lnTo>
                    <a:lnTo>
                      <a:pt x="43293" y="97"/>
                    </a:lnTo>
                    <a:cubicBezTo>
                      <a:pt x="42810" y="434"/>
                      <a:pt x="42280" y="772"/>
                      <a:pt x="41798" y="1061"/>
                    </a:cubicBezTo>
                    <a:cubicBezTo>
                      <a:pt x="40592" y="1785"/>
                      <a:pt x="39386" y="2411"/>
                      <a:pt x="38180" y="2990"/>
                    </a:cubicBezTo>
                    <a:cubicBezTo>
                      <a:pt x="36878" y="3569"/>
                      <a:pt x="35576" y="4099"/>
                      <a:pt x="34274" y="4630"/>
                    </a:cubicBezTo>
                    <a:cubicBezTo>
                      <a:pt x="31670" y="5643"/>
                      <a:pt x="28969" y="6511"/>
                      <a:pt x="26365" y="7427"/>
                    </a:cubicBezTo>
                    <a:cubicBezTo>
                      <a:pt x="23712" y="8344"/>
                      <a:pt x="21108" y="9405"/>
                      <a:pt x="18600" y="10562"/>
                    </a:cubicBezTo>
                    <a:cubicBezTo>
                      <a:pt x="16044" y="11768"/>
                      <a:pt x="13681" y="13311"/>
                      <a:pt x="11559" y="15095"/>
                    </a:cubicBezTo>
                    <a:cubicBezTo>
                      <a:pt x="10450" y="16060"/>
                      <a:pt x="9389" y="17121"/>
                      <a:pt x="8472" y="18230"/>
                    </a:cubicBezTo>
                    <a:cubicBezTo>
                      <a:pt x="7411" y="19484"/>
                      <a:pt x="6495" y="20883"/>
                      <a:pt x="5771" y="22378"/>
                    </a:cubicBezTo>
                    <a:cubicBezTo>
                      <a:pt x="5048" y="23776"/>
                      <a:pt x="4421" y="25271"/>
                      <a:pt x="3939" y="26767"/>
                    </a:cubicBezTo>
                    <a:cubicBezTo>
                      <a:pt x="3456" y="28262"/>
                      <a:pt x="3119" y="29805"/>
                      <a:pt x="2733" y="31300"/>
                    </a:cubicBezTo>
                    <a:cubicBezTo>
                      <a:pt x="2347" y="33084"/>
                      <a:pt x="1961" y="34869"/>
                      <a:pt x="1527" y="36653"/>
                    </a:cubicBezTo>
                    <a:cubicBezTo>
                      <a:pt x="1142" y="38389"/>
                      <a:pt x="611" y="40077"/>
                      <a:pt x="32" y="41717"/>
                    </a:cubicBezTo>
                    <a:cubicBezTo>
                      <a:pt x="1" y="41811"/>
                      <a:pt x="72" y="41885"/>
                      <a:pt x="152" y="41885"/>
                    </a:cubicBezTo>
                    <a:cubicBezTo>
                      <a:pt x="194" y="41885"/>
                      <a:pt x="240" y="41864"/>
                      <a:pt x="273" y="41814"/>
                    </a:cubicBezTo>
                    <a:cubicBezTo>
                      <a:pt x="1334" y="38824"/>
                      <a:pt x="2203" y="35785"/>
                      <a:pt x="2878" y="32650"/>
                    </a:cubicBezTo>
                    <a:cubicBezTo>
                      <a:pt x="2878" y="32554"/>
                      <a:pt x="2926" y="32506"/>
                      <a:pt x="2926" y="32409"/>
                    </a:cubicBezTo>
                    <a:cubicBezTo>
                      <a:pt x="2926" y="32361"/>
                      <a:pt x="2926" y="32361"/>
                      <a:pt x="2926" y="32313"/>
                    </a:cubicBezTo>
                    <a:lnTo>
                      <a:pt x="2926" y="32265"/>
                    </a:lnTo>
                    <a:cubicBezTo>
                      <a:pt x="2926" y="32168"/>
                      <a:pt x="2974" y="32072"/>
                      <a:pt x="3022" y="31975"/>
                    </a:cubicBezTo>
                    <a:cubicBezTo>
                      <a:pt x="3071" y="31830"/>
                      <a:pt x="3119" y="31638"/>
                      <a:pt x="3167" y="31445"/>
                    </a:cubicBezTo>
                    <a:cubicBezTo>
                      <a:pt x="3264" y="31059"/>
                      <a:pt x="3360" y="30625"/>
                      <a:pt x="3456" y="30239"/>
                    </a:cubicBezTo>
                    <a:cubicBezTo>
                      <a:pt x="3842" y="28696"/>
                      <a:pt x="4325" y="27201"/>
                      <a:pt x="4855" y="25754"/>
                    </a:cubicBezTo>
                    <a:cubicBezTo>
                      <a:pt x="5289" y="24645"/>
                      <a:pt x="5771" y="23632"/>
                      <a:pt x="6302" y="22619"/>
                    </a:cubicBezTo>
                    <a:lnTo>
                      <a:pt x="6302" y="22619"/>
                    </a:lnTo>
                    <a:lnTo>
                      <a:pt x="6254" y="22715"/>
                    </a:lnTo>
                    <a:cubicBezTo>
                      <a:pt x="6784" y="21751"/>
                      <a:pt x="7363" y="20883"/>
                      <a:pt x="7990" y="20015"/>
                    </a:cubicBezTo>
                    <a:cubicBezTo>
                      <a:pt x="8569" y="19243"/>
                      <a:pt x="9244" y="18471"/>
                      <a:pt x="9919" y="17796"/>
                    </a:cubicBezTo>
                    <a:cubicBezTo>
                      <a:pt x="10787" y="16928"/>
                      <a:pt x="11655" y="16108"/>
                      <a:pt x="12620" y="15385"/>
                    </a:cubicBezTo>
                    <a:cubicBezTo>
                      <a:pt x="13584" y="14613"/>
                      <a:pt x="14597" y="13890"/>
                      <a:pt x="15658" y="13263"/>
                    </a:cubicBezTo>
                    <a:lnTo>
                      <a:pt x="15658" y="13263"/>
                    </a:lnTo>
                    <a:lnTo>
                      <a:pt x="15513" y="13359"/>
                    </a:lnTo>
                    <a:cubicBezTo>
                      <a:pt x="20336" y="10466"/>
                      <a:pt x="25738" y="8826"/>
                      <a:pt x="30995" y="6993"/>
                    </a:cubicBezTo>
                    <a:cubicBezTo>
                      <a:pt x="35431" y="5450"/>
                      <a:pt x="39917" y="3714"/>
                      <a:pt x="43823" y="965"/>
                    </a:cubicBezTo>
                    <a:cubicBezTo>
                      <a:pt x="44064" y="772"/>
                      <a:pt x="44112" y="434"/>
                      <a:pt x="43920" y="241"/>
                    </a:cubicBezTo>
                    <a:cubicBezTo>
                      <a:pt x="43823" y="97"/>
                      <a:pt x="43678" y="48"/>
                      <a:pt x="4353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711;p35">
                <a:extLst>
                  <a:ext uri="{FF2B5EF4-FFF2-40B4-BE49-F238E27FC236}">
                    <a16:creationId xmlns:a16="http://schemas.microsoft.com/office/drawing/2014/main" id="{6D157ECE-23E0-437F-A91A-0955137D6D37}"/>
                  </a:ext>
                </a:extLst>
              </p:cNvPr>
              <p:cNvSpPr/>
              <p:nvPr/>
            </p:nvSpPr>
            <p:spPr>
              <a:xfrm>
                <a:off x="2474675" y="2293825"/>
                <a:ext cx="1551750" cy="1509850"/>
              </a:xfrm>
              <a:custGeom>
                <a:avLst/>
                <a:gdLst/>
                <a:ahLst/>
                <a:cxnLst/>
                <a:rect l="l" t="t" r="r" b="b"/>
                <a:pathLst>
                  <a:path w="62070" h="60394" extrusionOk="0">
                    <a:moveTo>
                      <a:pt x="57054" y="3328"/>
                    </a:moveTo>
                    <a:lnTo>
                      <a:pt x="57006" y="3376"/>
                    </a:lnTo>
                    <a:lnTo>
                      <a:pt x="57006" y="3328"/>
                    </a:lnTo>
                    <a:close/>
                    <a:moveTo>
                      <a:pt x="61298" y="0"/>
                    </a:moveTo>
                    <a:cubicBezTo>
                      <a:pt x="61154" y="0"/>
                      <a:pt x="61009" y="49"/>
                      <a:pt x="60912" y="145"/>
                    </a:cubicBezTo>
                    <a:lnTo>
                      <a:pt x="60912" y="97"/>
                    </a:lnTo>
                    <a:cubicBezTo>
                      <a:pt x="60285" y="676"/>
                      <a:pt x="59610" y="1303"/>
                      <a:pt x="58935" y="1833"/>
                    </a:cubicBezTo>
                    <a:cubicBezTo>
                      <a:pt x="58260" y="2364"/>
                      <a:pt x="57681" y="2798"/>
                      <a:pt x="57054" y="3280"/>
                    </a:cubicBezTo>
                    <a:lnTo>
                      <a:pt x="56958" y="3328"/>
                    </a:lnTo>
                    <a:lnTo>
                      <a:pt x="56910" y="3376"/>
                    </a:lnTo>
                    <a:cubicBezTo>
                      <a:pt x="55173" y="4582"/>
                      <a:pt x="53341" y="5643"/>
                      <a:pt x="51412" y="6559"/>
                    </a:cubicBezTo>
                    <a:cubicBezTo>
                      <a:pt x="49482" y="7476"/>
                      <a:pt x="47505" y="8296"/>
                      <a:pt x="45480" y="9019"/>
                    </a:cubicBezTo>
                    <a:lnTo>
                      <a:pt x="45528" y="9019"/>
                    </a:lnTo>
                    <a:cubicBezTo>
                      <a:pt x="40367" y="10900"/>
                      <a:pt x="35014" y="12299"/>
                      <a:pt x="29854" y="14131"/>
                    </a:cubicBezTo>
                    <a:cubicBezTo>
                      <a:pt x="27249" y="14999"/>
                      <a:pt x="24742" y="16060"/>
                      <a:pt x="22282" y="17218"/>
                    </a:cubicBezTo>
                    <a:cubicBezTo>
                      <a:pt x="19822" y="18375"/>
                      <a:pt x="17507" y="19822"/>
                      <a:pt x="15385" y="21414"/>
                    </a:cubicBezTo>
                    <a:cubicBezTo>
                      <a:pt x="13119" y="23150"/>
                      <a:pt x="11141" y="25175"/>
                      <a:pt x="9502" y="27442"/>
                    </a:cubicBezTo>
                    <a:cubicBezTo>
                      <a:pt x="7476" y="30143"/>
                      <a:pt x="5788" y="33133"/>
                      <a:pt x="4534" y="36268"/>
                    </a:cubicBezTo>
                    <a:cubicBezTo>
                      <a:pt x="3377" y="39210"/>
                      <a:pt x="2509" y="42248"/>
                      <a:pt x="1930" y="45383"/>
                    </a:cubicBezTo>
                    <a:cubicBezTo>
                      <a:pt x="1303" y="48566"/>
                      <a:pt x="917" y="51749"/>
                      <a:pt x="579" y="54932"/>
                    </a:cubicBezTo>
                    <a:cubicBezTo>
                      <a:pt x="387" y="56716"/>
                      <a:pt x="194" y="58501"/>
                      <a:pt x="1" y="60285"/>
                    </a:cubicBezTo>
                    <a:cubicBezTo>
                      <a:pt x="1" y="60358"/>
                      <a:pt x="61" y="60394"/>
                      <a:pt x="127" y="60394"/>
                    </a:cubicBezTo>
                    <a:cubicBezTo>
                      <a:pt x="194" y="60394"/>
                      <a:pt x="266" y="60358"/>
                      <a:pt x="290" y="60285"/>
                    </a:cubicBezTo>
                    <a:cubicBezTo>
                      <a:pt x="724" y="56427"/>
                      <a:pt x="1110" y="52569"/>
                      <a:pt x="1737" y="48759"/>
                    </a:cubicBezTo>
                    <a:cubicBezTo>
                      <a:pt x="2412" y="44225"/>
                      <a:pt x="3714" y="39740"/>
                      <a:pt x="5547" y="35496"/>
                    </a:cubicBezTo>
                    <a:lnTo>
                      <a:pt x="5595" y="35448"/>
                    </a:lnTo>
                    <a:cubicBezTo>
                      <a:pt x="6270" y="33953"/>
                      <a:pt x="7042" y="32554"/>
                      <a:pt x="7910" y="31156"/>
                    </a:cubicBezTo>
                    <a:cubicBezTo>
                      <a:pt x="8826" y="29709"/>
                      <a:pt x="9839" y="28310"/>
                      <a:pt x="10948" y="26960"/>
                    </a:cubicBezTo>
                    <a:cubicBezTo>
                      <a:pt x="12733" y="24838"/>
                      <a:pt x="14807" y="22957"/>
                      <a:pt x="17073" y="21365"/>
                    </a:cubicBezTo>
                    <a:cubicBezTo>
                      <a:pt x="20546" y="19099"/>
                      <a:pt x="24259" y="17266"/>
                      <a:pt x="28166" y="15916"/>
                    </a:cubicBezTo>
                    <a:lnTo>
                      <a:pt x="28166" y="15916"/>
                    </a:lnTo>
                    <a:lnTo>
                      <a:pt x="28069" y="15964"/>
                    </a:lnTo>
                    <a:lnTo>
                      <a:pt x="28069" y="15964"/>
                    </a:lnTo>
                    <a:cubicBezTo>
                      <a:pt x="33230" y="14083"/>
                      <a:pt x="38535" y="12684"/>
                      <a:pt x="43743" y="10900"/>
                    </a:cubicBezTo>
                    <a:cubicBezTo>
                      <a:pt x="46348" y="10032"/>
                      <a:pt x="48904" y="9019"/>
                      <a:pt x="51412" y="7910"/>
                    </a:cubicBezTo>
                    <a:cubicBezTo>
                      <a:pt x="53871" y="6752"/>
                      <a:pt x="56234" y="5354"/>
                      <a:pt x="58453" y="3714"/>
                    </a:cubicBezTo>
                    <a:cubicBezTo>
                      <a:pt x="58983" y="3328"/>
                      <a:pt x="59514" y="2894"/>
                      <a:pt x="60044" y="2460"/>
                    </a:cubicBezTo>
                    <a:cubicBezTo>
                      <a:pt x="60575" y="2026"/>
                      <a:pt x="61154" y="1496"/>
                      <a:pt x="61684" y="965"/>
                    </a:cubicBezTo>
                    <a:cubicBezTo>
                      <a:pt x="62070" y="627"/>
                      <a:pt x="61829" y="0"/>
                      <a:pt x="61298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712;p35">
                <a:extLst>
                  <a:ext uri="{FF2B5EF4-FFF2-40B4-BE49-F238E27FC236}">
                    <a16:creationId xmlns:a16="http://schemas.microsoft.com/office/drawing/2014/main" id="{B183E417-2408-41D1-A7D4-D48836DDCB30}"/>
                  </a:ext>
                </a:extLst>
              </p:cNvPr>
              <p:cNvSpPr/>
              <p:nvPr/>
            </p:nvSpPr>
            <p:spPr>
              <a:xfrm>
                <a:off x="4253075" y="1621050"/>
                <a:ext cx="164000" cy="455075"/>
              </a:xfrm>
              <a:custGeom>
                <a:avLst/>
                <a:gdLst/>
                <a:ahLst/>
                <a:cxnLst/>
                <a:rect l="l" t="t" r="r" b="b"/>
                <a:pathLst>
                  <a:path w="6560" h="18203" extrusionOk="0">
                    <a:moveTo>
                      <a:pt x="6029" y="0"/>
                    </a:moveTo>
                    <a:lnTo>
                      <a:pt x="6029" y="49"/>
                    </a:lnTo>
                    <a:cubicBezTo>
                      <a:pt x="5933" y="97"/>
                      <a:pt x="5836" y="145"/>
                      <a:pt x="5788" y="241"/>
                    </a:cubicBezTo>
                    <a:cubicBezTo>
                      <a:pt x="5450" y="820"/>
                      <a:pt x="5113" y="1447"/>
                      <a:pt x="4823" y="2074"/>
                    </a:cubicBezTo>
                    <a:cubicBezTo>
                      <a:pt x="4534" y="2653"/>
                      <a:pt x="4293" y="3328"/>
                      <a:pt x="4100" y="3955"/>
                    </a:cubicBezTo>
                    <a:cubicBezTo>
                      <a:pt x="3618" y="5209"/>
                      <a:pt x="3280" y="6511"/>
                      <a:pt x="2943" y="7813"/>
                    </a:cubicBezTo>
                    <a:cubicBezTo>
                      <a:pt x="2364" y="10418"/>
                      <a:pt x="1882" y="13022"/>
                      <a:pt x="1013" y="15578"/>
                    </a:cubicBezTo>
                    <a:cubicBezTo>
                      <a:pt x="724" y="16398"/>
                      <a:pt x="435" y="17218"/>
                      <a:pt x="49" y="17989"/>
                    </a:cubicBezTo>
                    <a:cubicBezTo>
                      <a:pt x="1" y="18086"/>
                      <a:pt x="49" y="18134"/>
                      <a:pt x="97" y="18182"/>
                    </a:cubicBezTo>
                    <a:cubicBezTo>
                      <a:pt x="125" y="18196"/>
                      <a:pt x="154" y="18202"/>
                      <a:pt x="181" y="18202"/>
                    </a:cubicBezTo>
                    <a:cubicBezTo>
                      <a:pt x="246" y="18202"/>
                      <a:pt x="304" y="18168"/>
                      <a:pt x="338" y="18134"/>
                    </a:cubicBezTo>
                    <a:cubicBezTo>
                      <a:pt x="531" y="17652"/>
                      <a:pt x="772" y="17169"/>
                      <a:pt x="965" y="16639"/>
                    </a:cubicBezTo>
                    <a:cubicBezTo>
                      <a:pt x="1206" y="16157"/>
                      <a:pt x="1399" y="15578"/>
                      <a:pt x="1592" y="15047"/>
                    </a:cubicBezTo>
                    <a:cubicBezTo>
                      <a:pt x="1930" y="13986"/>
                      <a:pt x="2267" y="12925"/>
                      <a:pt x="2557" y="11816"/>
                    </a:cubicBezTo>
                    <a:cubicBezTo>
                      <a:pt x="2846" y="10755"/>
                      <a:pt x="3184" y="9598"/>
                      <a:pt x="3425" y="8488"/>
                    </a:cubicBezTo>
                    <a:cubicBezTo>
                      <a:pt x="3714" y="7427"/>
                      <a:pt x="4052" y="6318"/>
                      <a:pt x="4438" y="5209"/>
                    </a:cubicBezTo>
                    <a:cubicBezTo>
                      <a:pt x="4968" y="3617"/>
                      <a:pt x="5643" y="2026"/>
                      <a:pt x="6463" y="579"/>
                    </a:cubicBezTo>
                    <a:cubicBezTo>
                      <a:pt x="6560" y="386"/>
                      <a:pt x="6511" y="145"/>
                      <a:pt x="6319" y="49"/>
                    </a:cubicBezTo>
                    <a:cubicBezTo>
                      <a:pt x="6270" y="49"/>
                      <a:pt x="6222" y="0"/>
                      <a:pt x="6174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713;p35">
                <a:extLst>
                  <a:ext uri="{FF2B5EF4-FFF2-40B4-BE49-F238E27FC236}">
                    <a16:creationId xmlns:a16="http://schemas.microsoft.com/office/drawing/2014/main" id="{180823C7-D261-4E63-AE08-41758E5715FF}"/>
                  </a:ext>
                </a:extLst>
              </p:cNvPr>
              <p:cNvSpPr/>
              <p:nvPr/>
            </p:nvSpPr>
            <p:spPr>
              <a:xfrm>
                <a:off x="6267800" y="1911625"/>
                <a:ext cx="675200" cy="2299275"/>
              </a:xfrm>
              <a:custGeom>
                <a:avLst/>
                <a:gdLst/>
                <a:ahLst/>
                <a:cxnLst/>
                <a:rect l="l" t="t" r="r" b="b"/>
                <a:pathLst>
                  <a:path w="27008" h="91971" extrusionOk="0">
                    <a:moveTo>
                      <a:pt x="12057" y="0"/>
                    </a:moveTo>
                    <a:cubicBezTo>
                      <a:pt x="9694" y="1206"/>
                      <a:pt x="7620" y="2846"/>
                      <a:pt x="5932" y="4871"/>
                    </a:cubicBezTo>
                    <a:cubicBezTo>
                      <a:pt x="5016" y="5884"/>
                      <a:pt x="4196" y="6993"/>
                      <a:pt x="3521" y="8199"/>
                    </a:cubicBezTo>
                    <a:cubicBezTo>
                      <a:pt x="2846" y="9308"/>
                      <a:pt x="2315" y="10514"/>
                      <a:pt x="1978" y="11720"/>
                    </a:cubicBezTo>
                    <a:cubicBezTo>
                      <a:pt x="1833" y="11913"/>
                      <a:pt x="1881" y="12105"/>
                      <a:pt x="2074" y="12202"/>
                    </a:cubicBezTo>
                    <a:cubicBezTo>
                      <a:pt x="2267" y="12298"/>
                      <a:pt x="2460" y="12443"/>
                      <a:pt x="2653" y="12588"/>
                    </a:cubicBezTo>
                    <a:cubicBezTo>
                      <a:pt x="3087" y="12925"/>
                      <a:pt x="3473" y="13263"/>
                      <a:pt x="3810" y="13697"/>
                    </a:cubicBezTo>
                    <a:cubicBezTo>
                      <a:pt x="4100" y="14035"/>
                      <a:pt x="4341" y="14372"/>
                      <a:pt x="4534" y="14758"/>
                    </a:cubicBezTo>
                    <a:cubicBezTo>
                      <a:pt x="4727" y="15192"/>
                      <a:pt x="4823" y="15578"/>
                      <a:pt x="4920" y="16012"/>
                    </a:cubicBezTo>
                    <a:cubicBezTo>
                      <a:pt x="5016" y="16591"/>
                      <a:pt x="5016" y="17169"/>
                      <a:pt x="4968" y="17748"/>
                    </a:cubicBezTo>
                    <a:cubicBezTo>
                      <a:pt x="4871" y="18906"/>
                      <a:pt x="4582" y="20015"/>
                      <a:pt x="4196" y="21028"/>
                    </a:cubicBezTo>
                    <a:cubicBezTo>
                      <a:pt x="3810" y="22040"/>
                      <a:pt x="3376" y="22957"/>
                      <a:pt x="2990" y="23777"/>
                    </a:cubicBezTo>
                    <a:lnTo>
                      <a:pt x="2605" y="24596"/>
                    </a:lnTo>
                    <a:lnTo>
                      <a:pt x="2363" y="25031"/>
                    </a:lnTo>
                    <a:cubicBezTo>
                      <a:pt x="2026" y="25657"/>
                      <a:pt x="1785" y="26333"/>
                      <a:pt x="1544" y="26960"/>
                    </a:cubicBezTo>
                    <a:cubicBezTo>
                      <a:pt x="1110" y="28214"/>
                      <a:pt x="917" y="29564"/>
                      <a:pt x="1013" y="30866"/>
                    </a:cubicBezTo>
                    <a:cubicBezTo>
                      <a:pt x="1013" y="31493"/>
                      <a:pt x="1158" y="32168"/>
                      <a:pt x="1351" y="32795"/>
                    </a:cubicBezTo>
                    <a:cubicBezTo>
                      <a:pt x="1399" y="32988"/>
                      <a:pt x="1447" y="33181"/>
                      <a:pt x="1544" y="33374"/>
                    </a:cubicBezTo>
                    <a:cubicBezTo>
                      <a:pt x="1447" y="33422"/>
                      <a:pt x="1399" y="33470"/>
                      <a:pt x="1351" y="33519"/>
                    </a:cubicBezTo>
                    <a:cubicBezTo>
                      <a:pt x="1302" y="33615"/>
                      <a:pt x="1302" y="33712"/>
                      <a:pt x="1302" y="33760"/>
                    </a:cubicBezTo>
                    <a:cubicBezTo>
                      <a:pt x="1254" y="33856"/>
                      <a:pt x="1206" y="33953"/>
                      <a:pt x="1254" y="34049"/>
                    </a:cubicBezTo>
                    <a:cubicBezTo>
                      <a:pt x="1688" y="35737"/>
                      <a:pt x="2074" y="37522"/>
                      <a:pt x="2315" y="39306"/>
                    </a:cubicBezTo>
                    <a:cubicBezTo>
                      <a:pt x="2315" y="39451"/>
                      <a:pt x="2363" y="39595"/>
                      <a:pt x="2412" y="39788"/>
                    </a:cubicBezTo>
                    <a:cubicBezTo>
                      <a:pt x="2605" y="41332"/>
                      <a:pt x="2749" y="42971"/>
                      <a:pt x="2798" y="44756"/>
                    </a:cubicBezTo>
                    <a:lnTo>
                      <a:pt x="2798" y="44852"/>
                    </a:lnTo>
                    <a:cubicBezTo>
                      <a:pt x="2894" y="49627"/>
                      <a:pt x="2653" y="54401"/>
                      <a:pt x="2219" y="59128"/>
                    </a:cubicBezTo>
                    <a:lnTo>
                      <a:pt x="2122" y="60864"/>
                    </a:lnTo>
                    <a:lnTo>
                      <a:pt x="1978" y="62648"/>
                    </a:lnTo>
                    <a:lnTo>
                      <a:pt x="1978" y="62841"/>
                    </a:lnTo>
                    <a:cubicBezTo>
                      <a:pt x="1929" y="63902"/>
                      <a:pt x="1833" y="64915"/>
                      <a:pt x="1736" y="65928"/>
                    </a:cubicBezTo>
                    <a:cubicBezTo>
                      <a:pt x="1544" y="67616"/>
                      <a:pt x="1302" y="69352"/>
                      <a:pt x="1110" y="70992"/>
                    </a:cubicBezTo>
                    <a:lnTo>
                      <a:pt x="917" y="72680"/>
                    </a:lnTo>
                    <a:cubicBezTo>
                      <a:pt x="627" y="74898"/>
                      <a:pt x="290" y="77261"/>
                      <a:pt x="193" y="79624"/>
                    </a:cubicBezTo>
                    <a:cubicBezTo>
                      <a:pt x="0" y="81891"/>
                      <a:pt x="0" y="84110"/>
                      <a:pt x="193" y="86328"/>
                    </a:cubicBezTo>
                    <a:cubicBezTo>
                      <a:pt x="241" y="87389"/>
                      <a:pt x="386" y="88450"/>
                      <a:pt x="627" y="89463"/>
                    </a:cubicBezTo>
                    <a:cubicBezTo>
                      <a:pt x="772" y="90235"/>
                      <a:pt x="1013" y="90958"/>
                      <a:pt x="1399" y="91633"/>
                    </a:cubicBezTo>
                    <a:cubicBezTo>
                      <a:pt x="1447" y="91730"/>
                      <a:pt x="1544" y="91826"/>
                      <a:pt x="1592" y="91971"/>
                    </a:cubicBezTo>
                    <a:cubicBezTo>
                      <a:pt x="1833" y="91633"/>
                      <a:pt x="2074" y="91296"/>
                      <a:pt x="2315" y="90958"/>
                    </a:cubicBezTo>
                    <a:cubicBezTo>
                      <a:pt x="3280" y="89656"/>
                      <a:pt x="4148" y="88305"/>
                      <a:pt x="5016" y="86955"/>
                    </a:cubicBezTo>
                    <a:cubicBezTo>
                      <a:pt x="5546" y="85894"/>
                      <a:pt x="6077" y="84881"/>
                      <a:pt x="6559" y="83820"/>
                    </a:cubicBezTo>
                    <a:cubicBezTo>
                      <a:pt x="10996" y="74416"/>
                      <a:pt x="13022" y="64047"/>
                      <a:pt x="12443" y="53678"/>
                    </a:cubicBezTo>
                    <a:cubicBezTo>
                      <a:pt x="12298" y="51266"/>
                      <a:pt x="12057" y="48807"/>
                      <a:pt x="11623" y="46444"/>
                    </a:cubicBezTo>
                    <a:lnTo>
                      <a:pt x="11623" y="46395"/>
                    </a:lnTo>
                    <a:cubicBezTo>
                      <a:pt x="11093" y="43309"/>
                      <a:pt x="10321" y="40319"/>
                      <a:pt x="9356" y="37377"/>
                    </a:cubicBezTo>
                    <a:lnTo>
                      <a:pt x="9164" y="36895"/>
                    </a:lnTo>
                    <a:lnTo>
                      <a:pt x="9067" y="36605"/>
                    </a:lnTo>
                    <a:lnTo>
                      <a:pt x="8874" y="36026"/>
                    </a:lnTo>
                    <a:cubicBezTo>
                      <a:pt x="8778" y="35834"/>
                      <a:pt x="8681" y="35641"/>
                      <a:pt x="8633" y="35448"/>
                    </a:cubicBezTo>
                    <a:cubicBezTo>
                      <a:pt x="8488" y="35110"/>
                      <a:pt x="8392" y="34821"/>
                      <a:pt x="8247" y="34531"/>
                    </a:cubicBezTo>
                    <a:cubicBezTo>
                      <a:pt x="8247" y="34435"/>
                      <a:pt x="8199" y="34338"/>
                      <a:pt x="8151" y="34242"/>
                    </a:cubicBezTo>
                    <a:cubicBezTo>
                      <a:pt x="7813" y="33422"/>
                      <a:pt x="7476" y="32602"/>
                      <a:pt x="7138" y="31782"/>
                    </a:cubicBezTo>
                    <a:cubicBezTo>
                      <a:pt x="7138" y="31782"/>
                      <a:pt x="7138" y="31734"/>
                      <a:pt x="7138" y="31734"/>
                    </a:cubicBezTo>
                    <a:cubicBezTo>
                      <a:pt x="7765" y="31493"/>
                      <a:pt x="8344" y="31252"/>
                      <a:pt x="8874" y="31011"/>
                    </a:cubicBezTo>
                    <a:cubicBezTo>
                      <a:pt x="12009" y="29564"/>
                      <a:pt x="14951" y="27731"/>
                      <a:pt x="17652" y="25561"/>
                    </a:cubicBezTo>
                    <a:cubicBezTo>
                      <a:pt x="18472" y="24886"/>
                      <a:pt x="19291" y="24162"/>
                      <a:pt x="20063" y="23439"/>
                    </a:cubicBezTo>
                    <a:lnTo>
                      <a:pt x="20063" y="23391"/>
                    </a:lnTo>
                    <a:cubicBezTo>
                      <a:pt x="20352" y="23101"/>
                      <a:pt x="20690" y="22764"/>
                      <a:pt x="20979" y="22426"/>
                    </a:cubicBezTo>
                    <a:cubicBezTo>
                      <a:pt x="21317" y="22089"/>
                      <a:pt x="21462" y="21944"/>
                      <a:pt x="21703" y="21703"/>
                    </a:cubicBezTo>
                    <a:lnTo>
                      <a:pt x="21703" y="21703"/>
                    </a:lnTo>
                    <a:lnTo>
                      <a:pt x="21655" y="21799"/>
                    </a:lnTo>
                    <a:lnTo>
                      <a:pt x="21944" y="21413"/>
                    </a:lnTo>
                    <a:cubicBezTo>
                      <a:pt x="23487" y="19436"/>
                      <a:pt x="25223" y="17555"/>
                      <a:pt x="27008" y="15771"/>
                    </a:cubicBezTo>
                    <a:cubicBezTo>
                      <a:pt x="26574" y="15288"/>
                      <a:pt x="26140" y="14854"/>
                      <a:pt x="25706" y="14469"/>
                    </a:cubicBezTo>
                    <a:cubicBezTo>
                      <a:pt x="24789" y="13552"/>
                      <a:pt x="23825" y="12781"/>
                      <a:pt x="22812" y="12009"/>
                    </a:cubicBezTo>
                    <a:lnTo>
                      <a:pt x="22571" y="11816"/>
                    </a:lnTo>
                    <a:cubicBezTo>
                      <a:pt x="22040" y="11430"/>
                      <a:pt x="21510" y="10996"/>
                      <a:pt x="21028" y="10562"/>
                    </a:cubicBezTo>
                    <a:cubicBezTo>
                      <a:pt x="20497" y="10128"/>
                      <a:pt x="19967" y="9646"/>
                      <a:pt x="19388" y="9067"/>
                    </a:cubicBezTo>
                    <a:cubicBezTo>
                      <a:pt x="18327" y="8054"/>
                      <a:pt x="17314" y="6993"/>
                      <a:pt x="16350" y="5836"/>
                    </a:cubicBezTo>
                    <a:cubicBezTo>
                      <a:pt x="14903" y="4100"/>
                      <a:pt x="13601" y="2219"/>
                      <a:pt x="12491" y="241"/>
                    </a:cubicBezTo>
                    <a:cubicBezTo>
                      <a:pt x="12491" y="241"/>
                      <a:pt x="12491" y="193"/>
                      <a:pt x="12443" y="193"/>
                    </a:cubicBezTo>
                    <a:cubicBezTo>
                      <a:pt x="12395" y="97"/>
                      <a:pt x="12298" y="0"/>
                      <a:pt x="12154" y="0"/>
                    </a:cubicBezTo>
                    <a:close/>
                  </a:path>
                </a:pathLst>
              </a:custGeom>
              <a:solidFill>
                <a:srgbClr val="FBD5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714;p35">
                <a:extLst>
                  <a:ext uri="{FF2B5EF4-FFF2-40B4-BE49-F238E27FC236}">
                    <a16:creationId xmlns:a16="http://schemas.microsoft.com/office/drawing/2014/main" id="{E1756EDE-DD16-4A02-8A3F-13C92EA2D461}"/>
                  </a:ext>
                </a:extLst>
              </p:cNvPr>
              <p:cNvSpPr/>
              <p:nvPr/>
            </p:nvSpPr>
            <p:spPr>
              <a:xfrm>
                <a:off x="6313600" y="1909200"/>
                <a:ext cx="355725" cy="426850"/>
              </a:xfrm>
              <a:custGeom>
                <a:avLst/>
                <a:gdLst/>
                <a:ahLst/>
                <a:cxnLst/>
                <a:rect l="l" t="t" r="r" b="b"/>
                <a:pathLst>
                  <a:path w="14229" h="17074" extrusionOk="0">
                    <a:moveTo>
                      <a:pt x="10370" y="1"/>
                    </a:moveTo>
                    <a:cubicBezTo>
                      <a:pt x="10322" y="1"/>
                      <a:pt x="10322" y="1"/>
                      <a:pt x="10273" y="49"/>
                    </a:cubicBezTo>
                    <a:lnTo>
                      <a:pt x="10225" y="97"/>
                    </a:lnTo>
                    <a:cubicBezTo>
                      <a:pt x="7910" y="1303"/>
                      <a:pt x="5788" y="2943"/>
                      <a:pt x="4100" y="4968"/>
                    </a:cubicBezTo>
                    <a:cubicBezTo>
                      <a:pt x="3184" y="5981"/>
                      <a:pt x="2364" y="7090"/>
                      <a:pt x="1689" y="8296"/>
                    </a:cubicBezTo>
                    <a:cubicBezTo>
                      <a:pt x="1014" y="9405"/>
                      <a:pt x="483" y="10611"/>
                      <a:pt x="146" y="11865"/>
                    </a:cubicBezTo>
                    <a:cubicBezTo>
                      <a:pt x="1" y="12010"/>
                      <a:pt x="49" y="12202"/>
                      <a:pt x="242" y="12347"/>
                    </a:cubicBezTo>
                    <a:cubicBezTo>
                      <a:pt x="435" y="12444"/>
                      <a:pt x="628" y="12588"/>
                      <a:pt x="821" y="12733"/>
                    </a:cubicBezTo>
                    <a:cubicBezTo>
                      <a:pt x="1255" y="13022"/>
                      <a:pt x="1689" y="13408"/>
                      <a:pt x="2027" y="13794"/>
                    </a:cubicBezTo>
                    <a:cubicBezTo>
                      <a:pt x="2605" y="14469"/>
                      <a:pt x="2991" y="15289"/>
                      <a:pt x="3136" y="16109"/>
                    </a:cubicBezTo>
                    <a:cubicBezTo>
                      <a:pt x="3184" y="16446"/>
                      <a:pt x="3184" y="16736"/>
                      <a:pt x="3232" y="17073"/>
                    </a:cubicBezTo>
                    <a:cubicBezTo>
                      <a:pt x="3425" y="16977"/>
                      <a:pt x="3666" y="16881"/>
                      <a:pt x="3859" y="16784"/>
                    </a:cubicBezTo>
                    <a:lnTo>
                      <a:pt x="3811" y="16784"/>
                    </a:lnTo>
                    <a:cubicBezTo>
                      <a:pt x="4679" y="16350"/>
                      <a:pt x="5499" y="15868"/>
                      <a:pt x="6222" y="15289"/>
                    </a:cubicBezTo>
                    <a:cubicBezTo>
                      <a:pt x="6946" y="14807"/>
                      <a:pt x="7621" y="14228"/>
                      <a:pt x="8296" y="13649"/>
                    </a:cubicBezTo>
                    <a:cubicBezTo>
                      <a:pt x="9068" y="12974"/>
                      <a:pt x="9791" y="12299"/>
                      <a:pt x="10466" y="11527"/>
                    </a:cubicBezTo>
                    <a:cubicBezTo>
                      <a:pt x="11093" y="10756"/>
                      <a:pt x="11720" y="9984"/>
                      <a:pt x="12299" y="9116"/>
                    </a:cubicBezTo>
                    <a:cubicBezTo>
                      <a:pt x="12733" y="8441"/>
                      <a:pt x="13167" y="7765"/>
                      <a:pt x="13505" y="7042"/>
                    </a:cubicBezTo>
                    <a:cubicBezTo>
                      <a:pt x="13794" y="6512"/>
                      <a:pt x="13987" y="5981"/>
                      <a:pt x="14228" y="5451"/>
                    </a:cubicBezTo>
                    <a:cubicBezTo>
                      <a:pt x="12926" y="3811"/>
                      <a:pt x="11720" y="2075"/>
                      <a:pt x="10708" y="290"/>
                    </a:cubicBezTo>
                    <a:cubicBezTo>
                      <a:pt x="10708" y="242"/>
                      <a:pt x="10708" y="242"/>
                      <a:pt x="10659" y="194"/>
                    </a:cubicBezTo>
                    <a:cubicBezTo>
                      <a:pt x="10611" y="97"/>
                      <a:pt x="10515" y="1"/>
                      <a:pt x="10370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715;p35">
                <a:extLst>
                  <a:ext uri="{FF2B5EF4-FFF2-40B4-BE49-F238E27FC236}">
                    <a16:creationId xmlns:a16="http://schemas.microsoft.com/office/drawing/2014/main" id="{63B70CA4-D761-4A94-BF3B-1B09CF36366C}"/>
                  </a:ext>
                </a:extLst>
              </p:cNvPr>
              <p:cNvSpPr/>
              <p:nvPr/>
            </p:nvSpPr>
            <p:spPr>
              <a:xfrm>
                <a:off x="6930925" y="2303475"/>
                <a:ext cx="84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339" h="531" extrusionOk="0">
                    <a:moveTo>
                      <a:pt x="338" y="0"/>
                    </a:moveTo>
                    <a:lnTo>
                      <a:pt x="193" y="145"/>
                    </a:lnTo>
                    <a:cubicBezTo>
                      <a:pt x="145" y="290"/>
                      <a:pt x="49" y="386"/>
                      <a:pt x="1" y="531"/>
                    </a:cubicBezTo>
                    <a:lnTo>
                      <a:pt x="338" y="0"/>
                    </a:lnTo>
                    <a:close/>
                  </a:path>
                </a:pathLst>
              </a:custGeom>
              <a:solidFill>
                <a:srgbClr val="FF8D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716;p35">
                <a:extLst>
                  <a:ext uri="{FF2B5EF4-FFF2-40B4-BE49-F238E27FC236}">
                    <a16:creationId xmlns:a16="http://schemas.microsoft.com/office/drawing/2014/main" id="{6F6DB96A-5E88-4AE5-B9A4-E5739CF929BB}"/>
                  </a:ext>
                </a:extLst>
              </p:cNvPr>
              <p:cNvSpPr/>
              <p:nvPr/>
            </p:nvSpPr>
            <p:spPr>
              <a:xfrm>
                <a:off x="4718475" y="20092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717;p35">
                <a:extLst>
                  <a:ext uri="{FF2B5EF4-FFF2-40B4-BE49-F238E27FC236}">
                    <a16:creationId xmlns:a16="http://schemas.microsoft.com/office/drawing/2014/main" id="{70B49CC9-3844-488B-857E-ACDC719D6539}"/>
                  </a:ext>
                </a:extLst>
              </p:cNvPr>
              <p:cNvSpPr/>
              <p:nvPr/>
            </p:nvSpPr>
            <p:spPr>
              <a:xfrm>
                <a:off x="4718475" y="20092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718;p35">
                <a:extLst>
                  <a:ext uri="{FF2B5EF4-FFF2-40B4-BE49-F238E27FC236}">
                    <a16:creationId xmlns:a16="http://schemas.microsoft.com/office/drawing/2014/main" id="{051B46FF-778A-4820-9D58-37834D7BE3C2}"/>
                  </a:ext>
                </a:extLst>
              </p:cNvPr>
              <p:cNvSpPr/>
              <p:nvPr/>
            </p:nvSpPr>
            <p:spPr>
              <a:xfrm>
                <a:off x="6360625" y="2756800"/>
                <a:ext cx="25" cy="1250"/>
              </a:xfrm>
              <a:custGeom>
                <a:avLst/>
                <a:gdLst/>
                <a:ahLst/>
                <a:cxnLst/>
                <a:rect l="l" t="t" r="r" b="b"/>
                <a:pathLst>
                  <a:path w="1" h="50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49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719;p35">
                <a:extLst>
                  <a:ext uri="{FF2B5EF4-FFF2-40B4-BE49-F238E27FC236}">
                    <a16:creationId xmlns:a16="http://schemas.microsoft.com/office/drawing/2014/main" id="{86BC23D8-9A8A-460B-9E7A-6D7926351200}"/>
                  </a:ext>
                </a:extLst>
              </p:cNvPr>
              <p:cNvSpPr/>
              <p:nvPr/>
            </p:nvSpPr>
            <p:spPr>
              <a:xfrm>
                <a:off x="4327825" y="22793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720;p35">
                <a:extLst>
                  <a:ext uri="{FF2B5EF4-FFF2-40B4-BE49-F238E27FC236}">
                    <a16:creationId xmlns:a16="http://schemas.microsoft.com/office/drawing/2014/main" id="{00316A8B-53B9-461E-A497-9D8829BC5D94}"/>
                  </a:ext>
                </a:extLst>
              </p:cNvPr>
              <p:cNvSpPr/>
              <p:nvPr/>
            </p:nvSpPr>
            <p:spPr>
              <a:xfrm>
                <a:off x="5586575" y="44532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721;p35">
                <a:extLst>
                  <a:ext uri="{FF2B5EF4-FFF2-40B4-BE49-F238E27FC236}">
                    <a16:creationId xmlns:a16="http://schemas.microsoft.com/office/drawing/2014/main" id="{0F365A7C-90F3-46F0-BAB1-C4F8DCC1294D}"/>
                  </a:ext>
                </a:extLst>
              </p:cNvPr>
              <p:cNvSpPr/>
              <p:nvPr/>
            </p:nvSpPr>
            <p:spPr>
              <a:xfrm>
                <a:off x="6344950" y="36683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close/>
                  </a:path>
                </a:pathLst>
              </a:custGeom>
              <a:solidFill>
                <a:srgbClr val="84A8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722;p35">
                <a:extLst>
                  <a:ext uri="{FF2B5EF4-FFF2-40B4-BE49-F238E27FC236}">
                    <a16:creationId xmlns:a16="http://schemas.microsoft.com/office/drawing/2014/main" id="{6A5717B1-1773-49BD-845E-872EE7D4832C}"/>
                  </a:ext>
                </a:extLst>
              </p:cNvPr>
              <p:cNvSpPr/>
              <p:nvPr/>
            </p:nvSpPr>
            <p:spPr>
              <a:xfrm>
                <a:off x="6206300" y="39432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84A8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723;p35">
                <a:extLst>
                  <a:ext uri="{FF2B5EF4-FFF2-40B4-BE49-F238E27FC236}">
                    <a16:creationId xmlns:a16="http://schemas.microsoft.com/office/drawing/2014/main" id="{762E7684-B9DA-47A5-A96A-03BCF7A203AB}"/>
                  </a:ext>
                </a:extLst>
              </p:cNvPr>
              <p:cNvSpPr/>
              <p:nvPr/>
            </p:nvSpPr>
            <p:spPr>
              <a:xfrm>
                <a:off x="5422600" y="5950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724;p35">
                <a:extLst>
                  <a:ext uri="{FF2B5EF4-FFF2-40B4-BE49-F238E27FC236}">
                    <a16:creationId xmlns:a16="http://schemas.microsoft.com/office/drawing/2014/main" id="{08C7B41D-EA02-4C50-A61C-B93EA508CAFE}"/>
                  </a:ext>
                </a:extLst>
              </p:cNvPr>
              <p:cNvSpPr/>
              <p:nvPr/>
            </p:nvSpPr>
            <p:spPr>
              <a:xfrm>
                <a:off x="5422600" y="5950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725;p35">
                <a:extLst>
                  <a:ext uri="{FF2B5EF4-FFF2-40B4-BE49-F238E27FC236}">
                    <a16:creationId xmlns:a16="http://schemas.microsoft.com/office/drawing/2014/main" id="{2A99A387-8524-44C2-B797-7ADFC9F1C96C}"/>
                  </a:ext>
                </a:extLst>
              </p:cNvPr>
              <p:cNvSpPr/>
              <p:nvPr/>
            </p:nvSpPr>
            <p:spPr>
              <a:xfrm>
                <a:off x="6391975" y="2882200"/>
                <a:ext cx="256850" cy="120332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48133" extrusionOk="0">
                    <a:moveTo>
                      <a:pt x="10177" y="1"/>
                    </a:moveTo>
                    <a:cubicBezTo>
                      <a:pt x="9887" y="1206"/>
                      <a:pt x="9598" y="2509"/>
                      <a:pt x="9309" y="4293"/>
                    </a:cubicBezTo>
                    <a:lnTo>
                      <a:pt x="9212" y="4823"/>
                    </a:lnTo>
                    <a:cubicBezTo>
                      <a:pt x="9212" y="4872"/>
                      <a:pt x="9164" y="4872"/>
                      <a:pt x="9164" y="4920"/>
                    </a:cubicBezTo>
                    <a:lnTo>
                      <a:pt x="9068" y="5306"/>
                    </a:lnTo>
                    <a:lnTo>
                      <a:pt x="8923" y="6077"/>
                    </a:lnTo>
                    <a:lnTo>
                      <a:pt x="8875" y="6270"/>
                    </a:lnTo>
                    <a:lnTo>
                      <a:pt x="8826" y="6656"/>
                    </a:lnTo>
                    <a:lnTo>
                      <a:pt x="8778" y="7042"/>
                    </a:lnTo>
                    <a:lnTo>
                      <a:pt x="8682" y="7380"/>
                    </a:lnTo>
                    <a:cubicBezTo>
                      <a:pt x="8441" y="8971"/>
                      <a:pt x="8151" y="10659"/>
                      <a:pt x="7862" y="12299"/>
                    </a:cubicBezTo>
                    <a:lnTo>
                      <a:pt x="7717" y="13119"/>
                    </a:lnTo>
                    <a:lnTo>
                      <a:pt x="7669" y="13553"/>
                    </a:lnTo>
                    <a:lnTo>
                      <a:pt x="7669" y="13601"/>
                    </a:lnTo>
                    <a:lnTo>
                      <a:pt x="7573" y="14131"/>
                    </a:lnTo>
                    <a:lnTo>
                      <a:pt x="7573" y="14276"/>
                    </a:lnTo>
                    <a:lnTo>
                      <a:pt x="7573" y="14469"/>
                    </a:lnTo>
                    <a:lnTo>
                      <a:pt x="7476" y="14855"/>
                    </a:lnTo>
                    <a:cubicBezTo>
                      <a:pt x="8055" y="25224"/>
                      <a:pt x="6029" y="35593"/>
                      <a:pt x="1592" y="44997"/>
                    </a:cubicBezTo>
                    <a:cubicBezTo>
                      <a:pt x="1110" y="46058"/>
                      <a:pt x="579" y="47119"/>
                      <a:pt x="1" y="48132"/>
                    </a:cubicBezTo>
                    <a:cubicBezTo>
                      <a:pt x="97" y="47987"/>
                      <a:pt x="194" y="47843"/>
                      <a:pt x="290" y="47746"/>
                    </a:cubicBezTo>
                    <a:cubicBezTo>
                      <a:pt x="628" y="47168"/>
                      <a:pt x="965" y="46541"/>
                      <a:pt x="1351" y="45817"/>
                    </a:cubicBezTo>
                    <a:cubicBezTo>
                      <a:pt x="1978" y="44660"/>
                      <a:pt x="2509" y="43550"/>
                      <a:pt x="2991" y="42489"/>
                    </a:cubicBezTo>
                    <a:cubicBezTo>
                      <a:pt x="3473" y="41428"/>
                      <a:pt x="3907" y="40464"/>
                      <a:pt x="4341" y="39258"/>
                    </a:cubicBezTo>
                    <a:cubicBezTo>
                      <a:pt x="5643" y="35882"/>
                      <a:pt x="6753" y="32410"/>
                      <a:pt x="7621" y="28889"/>
                    </a:cubicBezTo>
                    <a:cubicBezTo>
                      <a:pt x="8248" y="26574"/>
                      <a:pt x="8682" y="24163"/>
                      <a:pt x="9068" y="21800"/>
                    </a:cubicBezTo>
                    <a:cubicBezTo>
                      <a:pt x="9116" y="21462"/>
                      <a:pt x="9164" y="21124"/>
                      <a:pt x="9212" y="20787"/>
                    </a:cubicBezTo>
                    <a:cubicBezTo>
                      <a:pt x="9309" y="20015"/>
                      <a:pt x="9405" y="19244"/>
                      <a:pt x="9502" y="18472"/>
                    </a:cubicBezTo>
                    <a:cubicBezTo>
                      <a:pt x="9598" y="17363"/>
                      <a:pt x="9695" y="16061"/>
                      <a:pt x="9743" y="14903"/>
                    </a:cubicBezTo>
                    <a:cubicBezTo>
                      <a:pt x="9839" y="13746"/>
                      <a:pt x="9839" y="12588"/>
                      <a:pt x="9839" y="11238"/>
                    </a:cubicBezTo>
                    <a:lnTo>
                      <a:pt x="9839" y="10129"/>
                    </a:lnTo>
                    <a:lnTo>
                      <a:pt x="9839" y="9743"/>
                    </a:lnTo>
                    <a:cubicBezTo>
                      <a:pt x="9839" y="8826"/>
                      <a:pt x="9839" y="7910"/>
                      <a:pt x="9887" y="6897"/>
                    </a:cubicBezTo>
                    <a:lnTo>
                      <a:pt x="9887" y="6463"/>
                    </a:lnTo>
                    <a:cubicBezTo>
                      <a:pt x="9887" y="5788"/>
                      <a:pt x="9887" y="5113"/>
                      <a:pt x="9936" y="4438"/>
                    </a:cubicBezTo>
                    <a:cubicBezTo>
                      <a:pt x="10032" y="2653"/>
                      <a:pt x="10129" y="1255"/>
                      <a:pt x="10273" y="49"/>
                    </a:cubicBezTo>
                    <a:lnTo>
                      <a:pt x="10273" y="1"/>
                    </a:ln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726;p35">
                <a:extLst>
                  <a:ext uri="{FF2B5EF4-FFF2-40B4-BE49-F238E27FC236}">
                    <a16:creationId xmlns:a16="http://schemas.microsoft.com/office/drawing/2014/main" id="{ACE99B9A-7F2A-41C8-8E39-A7554B30B973}"/>
                  </a:ext>
                </a:extLst>
              </p:cNvPr>
              <p:cNvSpPr/>
              <p:nvPr/>
            </p:nvSpPr>
            <p:spPr>
              <a:xfrm>
                <a:off x="3442850" y="1786225"/>
                <a:ext cx="3121575" cy="3122775"/>
              </a:xfrm>
              <a:custGeom>
                <a:avLst/>
                <a:gdLst/>
                <a:ahLst/>
                <a:cxnLst/>
                <a:rect l="l" t="t" r="r" b="b"/>
                <a:pathLst>
                  <a:path w="124863" h="124911" extrusionOk="0">
                    <a:moveTo>
                      <a:pt x="62456" y="1"/>
                    </a:moveTo>
                    <a:cubicBezTo>
                      <a:pt x="27925" y="1"/>
                      <a:pt x="1" y="27973"/>
                      <a:pt x="1" y="62456"/>
                    </a:cubicBezTo>
                    <a:cubicBezTo>
                      <a:pt x="1" y="96939"/>
                      <a:pt x="27925" y="124911"/>
                      <a:pt x="62456" y="124911"/>
                    </a:cubicBezTo>
                    <a:cubicBezTo>
                      <a:pt x="96938" y="124911"/>
                      <a:pt x="124862" y="96939"/>
                      <a:pt x="124862" y="62456"/>
                    </a:cubicBezTo>
                    <a:cubicBezTo>
                      <a:pt x="124862" y="27973"/>
                      <a:pt x="96938" y="1"/>
                      <a:pt x="62456" y="1"/>
                    </a:cubicBezTo>
                    <a:close/>
                  </a:path>
                </a:pathLst>
              </a:custGeom>
              <a:solidFill>
                <a:srgbClr val="0070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727;p35">
                <a:extLst>
                  <a:ext uri="{FF2B5EF4-FFF2-40B4-BE49-F238E27FC236}">
                    <a16:creationId xmlns:a16="http://schemas.microsoft.com/office/drawing/2014/main" id="{FC735BBA-DE76-4BB8-85CA-264DBBBAE7E0}"/>
                  </a:ext>
                </a:extLst>
              </p:cNvPr>
              <p:cNvSpPr/>
              <p:nvPr/>
            </p:nvSpPr>
            <p:spPr>
              <a:xfrm>
                <a:off x="3246325" y="2119575"/>
                <a:ext cx="1563800" cy="2433750"/>
              </a:xfrm>
              <a:custGeom>
                <a:avLst/>
                <a:gdLst/>
                <a:ahLst/>
                <a:cxnLst/>
                <a:rect l="l" t="t" r="r" b="b"/>
                <a:pathLst>
                  <a:path w="62552" h="97350" extrusionOk="0">
                    <a:moveTo>
                      <a:pt x="36492" y="1"/>
                    </a:moveTo>
                    <a:cubicBezTo>
                      <a:pt x="34778" y="1"/>
                      <a:pt x="32937" y="175"/>
                      <a:pt x="31107" y="460"/>
                    </a:cubicBezTo>
                    <a:cubicBezTo>
                      <a:pt x="242" y="25249"/>
                      <a:pt x="1" y="72175"/>
                      <a:pt x="30577" y="97301"/>
                    </a:cubicBezTo>
                    <a:lnTo>
                      <a:pt x="30625" y="97349"/>
                    </a:lnTo>
                    <a:lnTo>
                      <a:pt x="30673" y="97301"/>
                    </a:lnTo>
                    <a:cubicBezTo>
                      <a:pt x="33953" y="95420"/>
                      <a:pt x="38535" y="92382"/>
                      <a:pt x="38197" y="88042"/>
                    </a:cubicBezTo>
                    <a:cubicBezTo>
                      <a:pt x="37859" y="82833"/>
                      <a:pt x="32458" y="80084"/>
                      <a:pt x="29709" y="76274"/>
                    </a:cubicBezTo>
                    <a:cubicBezTo>
                      <a:pt x="26188" y="71403"/>
                      <a:pt x="30915" y="65905"/>
                      <a:pt x="35110" y="63349"/>
                    </a:cubicBezTo>
                    <a:cubicBezTo>
                      <a:pt x="39017" y="61034"/>
                      <a:pt x="43502" y="60552"/>
                      <a:pt x="47891" y="59732"/>
                    </a:cubicBezTo>
                    <a:cubicBezTo>
                      <a:pt x="52279" y="58960"/>
                      <a:pt x="57247" y="57754"/>
                      <a:pt x="59224" y="53173"/>
                    </a:cubicBezTo>
                    <a:cubicBezTo>
                      <a:pt x="62552" y="45263"/>
                      <a:pt x="46347" y="44829"/>
                      <a:pt x="42345" y="42418"/>
                    </a:cubicBezTo>
                    <a:cubicBezTo>
                      <a:pt x="40464" y="41309"/>
                      <a:pt x="39306" y="39476"/>
                      <a:pt x="40271" y="37354"/>
                    </a:cubicBezTo>
                    <a:cubicBezTo>
                      <a:pt x="41042" y="35618"/>
                      <a:pt x="43020" y="34509"/>
                      <a:pt x="44611" y="33640"/>
                    </a:cubicBezTo>
                    <a:cubicBezTo>
                      <a:pt x="48807" y="31277"/>
                      <a:pt x="54160" y="29686"/>
                      <a:pt x="57633" y="26262"/>
                    </a:cubicBezTo>
                    <a:cubicBezTo>
                      <a:pt x="58211" y="25828"/>
                      <a:pt x="58597" y="25249"/>
                      <a:pt x="58790" y="24622"/>
                    </a:cubicBezTo>
                    <a:lnTo>
                      <a:pt x="58790" y="24622"/>
                    </a:lnTo>
                    <a:cubicBezTo>
                      <a:pt x="58786" y="24636"/>
                      <a:pt x="58781" y="24642"/>
                      <a:pt x="58778" y="24642"/>
                    </a:cubicBezTo>
                    <a:cubicBezTo>
                      <a:pt x="58742" y="24642"/>
                      <a:pt x="58742" y="24087"/>
                      <a:pt x="58742" y="24043"/>
                    </a:cubicBezTo>
                    <a:cubicBezTo>
                      <a:pt x="58645" y="23657"/>
                      <a:pt x="58549" y="23271"/>
                      <a:pt x="58356" y="22934"/>
                    </a:cubicBezTo>
                    <a:cubicBezTo>
                      <a:pt x="58019" y="22259"/>
                      <a:pt x="57488" y="21728"/>
                      <a:pt x="56909" y="21391"/>
                    </a:cubicBezTo>
                    <a:cubicBezTo>
                      <a:pt x="53871" y="19558"/>
                      <a:pt x="50254" y="19799"/>
                      <a:pt x="46926" y="18883"/>
                    </a:cubicBezTo>
                    <a:cubicBezTo>
                      <a:pt x="44852" y="18304"/>
                      <a:pt x="39740" y="17098"/>
                      <a:pt x="41042" y="13771"/>
                    </a:cubicBezTo>
                    <a:cubicBezTo>
                      <a:pt x="41525" y="12758"/>
                      <a:pt x="42152" y="11793"/>
                      <a:pt x="42827" y="10925"/>
                    </a:cubicBezTo>
                    <a:cubicBezTo>
                      <a:pt x="43695" y="9623"/>
                      <a:pt x="44322" y="8176"/>
                      <a:pt x="44659" y="6681"/>
                    </a:cubicBezTo>
                    <a:cubicBezTo>
                      <a:pt x="45786" y="1629"/>
                      <a:pt x="41735" y="1"/>
                      <a:pt x="36492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728;p35">
                <a:extLst>
                  <a:ext uri="{FF2B5EF4-FFF2-40B4-BE49-F238E27FC236}">
                    <a16:creationId xmlns:a16="http://schemas.microsoft.com/office/drawing/2014/main" id="{6E956378-AD7A-42B3-9D9B-B938EFEF7DD6}"/>
                  </a:ext>
                </a:extLst>
              </p:cNvPr>
              <p:cNvSpPr/>
              <p:nvPr/>
            </p:nvSpPr>
            <p:spPr>
              <a:xfrm>
                <a:off x="5111525" y="1889925"/>
                <a:ext cx="1452900" cy="1917425"/>
              </a:xfrm>
              <a:custGeom>
                <a:avLst/>
                <a:gdLst/>
                <a:ahLst/>
                <a:cxnLst/>
                <a:rect l="l" t="t" r="r" b="b"/>
                <a:pathLst>
                  <a:path w="58116" h="76697" extrusionOk="0">
                    <a:moveTo>
                      <a:pt x="18086" y="0"/>
                    </a:moveTo>
                    <a:cubicBezTo>
                      <a:pt x="15096" y="434"/>
                      <a:pt x="12154" y="1929"/>
                      <a:pt x="9695" y="3521"/>
                    </a:cubicBezTo>
                    <a:cubicBezTo>
                      <a:pt x="6222" y="5787"/>
                      <a:pt x="2219" y="9019"/>
                      <a:pt x="917" y="13118"/>
                    </a:cubicBezTo>
                    <a:cubicBezTo>
                      <a:pt x="1" y="16012"/>
                      <a:pt x="724" y="18230"/>
                      <a:pt x="3329" y="19725"/>
                    </a:cubicBezTo>
                    <a:cubicBezTo>
                      <a:pt x="5981" y="21220"/>
                      <a:pt x="8923" y="21896"/>
                      <a:pt x="11720" y="23005"/>
                    </a:cubicBezTo>
                    <a:cubicBezTo>
                      <a:pt x="13987" y="23873"/>
                      <a:pt x="16543" y="24934"/>
                      <a:pt x="17893" y="27104"/>
                    </a:cubicBezTo>
                    <a:cubicBezTo>
                      <a:pt x="19388" y="29419"/>
                      <a:pt x="18858" y="32265"/>
                      <a:pt x="17508" y="34531"/>
                    </a:cubicBezTo>
                    <a:cubicBezTo>
                      <a:pt x="15578" y="37859"/>
                      <a:pt x="12781" y="40029"/>
                      <a:pt x="10032" y="42634"/>
                    </a:cubicBezTo>
                    <a:cubicBezTo>
                      <a:pt x="8730" y="43839"/>
                      <a:pt x="7235" y="45238"/>
                      <a:pt x="6946" y="47071"/>
                    </a:cubicBezTo>
                    <a:cubicBezTo>
                      <a:pt x="6656" y="48614"/>
                      <a:pt x="7524" y="50832"/>
                      <a:pt x="8971" y="51604"/>
                    </a:cubicBezTo>
                    <a:cubicBezTo>
                      <a:pt x="9726" y="52010"/>
                      <a:pt x="10561" y="52171"/>
                      <a:pt x="11438" y="52171"/>
                    </a:cubicBezTo>
                    <a:cubicBezTo>
                      <a:pt x="14207" y="52171"/>
                      <a:pt x="17394" y="50573"/>
                      <a:pt x="19774" y="50061"/>
                    </a:cubicBezTo>
                    <a:cubicBezTo>
                      <a:pt x="20780" y="49856"/>
                      <a:pt x="21879" y="49723"/>
                      <a:pt x="22982" y="49723"/>
                    </a:cubicBezTo>
                    <a:cubicBezTo>
                      <a:pt x="24737" y="49723"/>
                      <a:pt x="26504" y="50059"/>
                      <a:pt x="27925" y="50977"/>
                    </a:cubicBezTo>
                    <a:cubicBezTo>
                      <a:pt x="31831" y="53533"/>
                      <a:pt x="30963" y="58308"/>
                      <a:pt x="29613" y="62118"/>
                    </a:cubicBezTo>
                    <a:cubicBezTo>
                      <a:pt x="28214" y="65879"/>
                      <a:pt x="25610" y="70365"/>
                      <a:pt x="25803" y="74078"/>
                    </a:cubicBezTo>
                    <a:cubicBezTo>
                      <a:pt x="25755" y="74416"/>
                      <a:pt x="25851" y="74753"/>
                      <a:pt x="25996" y="75043"/>
                    </a:cubicBezTo>
                    <a:cubicBezTo>
                      <a:pt x="25996" y="75041"/>
                      <a:pt x="25996" y="75040"/>
                      <a:pt x="25997" y="75040"/>
                    </a:cubicBezTo>
                    <a:cubicBezTo>
                      <a:pt x="26016" y="75040"/>
                      <a:pt x="26194" y="75360"/>
                      <a:pt x="26207" y="75401"/>
                    </a:cubicBezTo>
                    <a:lnTo>
                      <a:pt x="26207" y="75401"/>
                    </a:lnTo>
                    <a:cubicBezTo>
                      <a:pt x="26201" y="75394"/>
                      <a:pt x="26195" y="75387"/>
                      <a:pt x="26189" y="75380"/>
                    </a:cubicBezTo>
                    <a:lnTo>
                      <a:pt x="26189" y="75380"/>
                    </a:lnTo>
                    <a:cubicBezTo>
                      <a:pt x="26200" y="75398"/>
                      <a:pt x="26206" y="75405"/>
                      <a:pt x="26208" y="75405"/>
                    </a:cubicBezTo>
                    <a:cubicBezTo>
                      <a:pt x="26209" y="75405"/>
                      <a:pt x="26208" y="75404"/>
                      <a:pt x="26207" y="75401"/>
                    </a:cubicBezTo>
                    <a:lnTo>
                      <a:pt x="26207" y="75401"/>
                    </a:lnTo>
                    <a:cubicBezTo>
                      <a:pt x="26639" y="75872"/>
                      <a:pt x="27211" y="76202"/>
                      <a:pt x="27877" y="76297"/>
                    </a:cubicBezTo>
                    <a:cubicBezTo>
                      <a:pt x="28946" y="76555"/>
                      <a:pt x="30225" y="76697"/>
                      <a:pt x="31545" y="76697"/>
                    </a:cubicBezTo>
                    <a:cubicBezTo>
                      <a:pt x="33914" y="76697"/>
                      <a:pt x="36411" y="76241"/>
                      <a:pt x="38053" y="75187"/>
                    </a:cubicBezTo>
                    <a:cubicBezTo>
                      <a:pt x="41284" y="73114"/>
                      <a:pt x="43358" y="69641"/>
                      <a:pt x="47023" y="68146"/>
                    </a:cubicBezTo>
                    <a:cubicBezTo>
                      <a:pt x="48856" y="67374"/>
                      <a:pt x="50924" y="67096"/>
                      <a:pt x="52971" y="67096"/>
                    </a:cubicBezTo>
                    <a:cubicBezTo>
                      <a:pt x="53995" y="67096"/>
                      <a:pt x="55013" y="67165"/>
                      <a:pt x="55993" y="67278"/>
                    </a:cubicBezTo>
                    <a:cubicBezTo>
                      <a:pt x="56476" y="67326"/>
                      <a:pt x="56958" y="67423"/>
                      <a:pt x="57440" y="67519"/>
                    </a:cubicBezTo>
                    <a:cubicBezTo>
                      <a:pt x="57874" y="64433"/>
                      <a:pt x="58115" y="61394"/>
                      <a:pt x="58115" y="58308"/>
                    </a:cubicBezTo>
                    <a:cubicBezTo>
                      <a:pt x="58115" y="32457"/>
                      <a:pt x="42200" y="9308"/>
                      <a:pt x="18086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729;p35">
                <a:extLst>
                  <a:ext uri="{FF2B5EF4-FFF2-40B4-BE49-F238E27FC236}">
                    <a16:creationId xmlns:a16="http://schemas.microsoft.com/office/drawing/2014/main" id="{9B428BFB-1345-4417-A555-09D0FB00A774}"/>
                  </a:ext>
                </a:extLst>
              </p:cNvPr>
              <p:cNvSpPr/>
              <p:nvPr/>
            </p:nvSpPr>
            <p:spPr>
              <a:xfrm>
                <a:off x="4578625" y="3701275"/>
                <a:ext cx="1562600" cy="1207725"/>
              </a:xfrm>
              <a:custGeom>
                <a:avLst/>
                <a:gdLst/>
                <a:ahLst/>
                <a:cxnLst/>
                <a:rect l="l" t="t" r="r" b="b"/>
                <a:pathLst>
                  <a:path w="62504" h="48309" extrusionOk="0">
                    <a:moveTo>
                      <a:pt x="27367" y="1"/>
                    </a:moveTo>
                    <a:cubicBezTo>
                      <a:pt x="26973" y="1"/>
                      <a:pt x="26574" y="194"/>
                      <a:pt x="26188" y="660"/>
                    </a:cubicBezTo>
                    <a:cubicBezTo>
                      <a:pt x="23342" y="4036"/>
                      <a:pt x="25030" y="8810"/>
                      <a:pt x="24982" y="12717"/>
                    </a:cubicBezTo>
                    <a:cubicBezTo>
                      <a:pt x="24934" y="16623"/>
                      <a:pt x="23150" y="20771"/>
                      <a:pt x="18809" y="21398"/>
                    </a:cubicBezTo>
                    <a:cubicBezTo>
                      <a:pt x="18450" y="21452"/>
                      <a:pt x="18097" y="21478"/>
                      <a:pt x="17748" y="21478"/>
                    </a:cubicBezTo>
                    <a:cubicBezTo>
                      <a:pt x="14118" y="21478"/>
                      <a:pt x="11034" y="18689"/>
                      <a:pt x="7910" y="17105"/>
                    </a:cubicBezTo>
                    <a:cubicBezTo>
                      <a:pt x="6841" y="16571"/>
                      <a:pt x="5787" y="16258"/>
                      <a:pt x="4714" y="16258"/>
                    </a:cubicBezTo>
                    <a:cubicBezTo>
                      <a:pt x="3852" y="16258"/>
                      <a:pt x="2977" y="16461"/>
                      <a:pt x="2074" y="16912"/>
                    </a:cubicBezTo>
                    <a:cubicBezTo>
                      <a:pt x="965" y="17443"/>
                      <a:pt x="0" y="18070"/>
                      <a:pt x="48" y="19420"/>
                    </a:cubicBezTo>
                    <a:cubicBezTo>
                      <a:pt x="241" y="22410"/>
                      <a:pt x="2556" y="25159"/>
                      <a:pt x="4051" y="27619"/>
                    </a:cubicBezTo>
                    <a:cubicBezTo>
                      <a:pt x="6222" y="30995"/>
                      <a:pt x="7524" y="34853"/>
                      <a:pt x="7041" y="38904"/>
                    </a:cubicBezTo>
                    <a:cubicBezTo>
                      <a:pt x="6704" y="41750"/>
                      <a:pt x="5788" y="44499"/>
                      <a:pt x="4341" y="47007"/>
                    </a:cubicBezTo>
                    <a:cubicBezTo>
                      <a:pt x="8488" y="47875"/>
                      <a:pt x="12732" y="48309"/>
                      <a:pt x="16976" y="48309"/>
                    </a:cubicBezTo>
                    <a:cubicBezTo>
                      <a:pt x="34194" y="48309"/>
                      <a:pt x="50688" y="41219"/>
                      <a:pt x="62503" y="28632"/>
                    </a:cubicBezTo>
                    <a:cubicBezTo>
                      <a:pt x="62310" y="26413"/>
                      <a:pt x="61394" y="24339"/>
                      <a:pt x="59851" y="22700"/>
                    </a:cubicBezTo>
                    <a:cubicBezTo>
                      <a:pt x="58074" y="20745"/>
                      <a:pt x="56166" y="19864"/>
                      <a:pt x="53895" y="19864"/>
                    </a:cubicBezTo>
                    <a:cubicBezTo>
                      <a:pt x="53085" y="19864"/>
                      <a:pt x="52228" y="19976"/>
                      <a:pt x="51315" y="20192"/>
                    </a:cubicBezTo>
                    <a:cubicBezTo>
                      <a:pt x="48324" y="20915"/>
                      <a:pt x="45383" y="21976"/>
                      <a:pt x="42296" y="22025"/>
                    </a:cubicBezTo>
                    <a:cubicBezTo>
                      <a:pt x="39402" y="22025"/>
                      <a:pt x="36509" y="21349"/>
                      <a:pt x="34628" y="19034"/>
                    </a:cubicBezTo>
                    <a:cubicBezTo>
                      <a:pt x="33036" y="17057"/>
                      <a:pt x="32457" y="14549"/>
                      <a:pt x="32120" y="12138"/>
                    </a:cubicBezTo>
                    <a:cubicBezTo>
                      <a:pt x="31782" y="9437"/>
                      <a:pt x="31734" y="6592"/>
                      <a:pt x="30770" y="4036"/>
                    </a:cubicBezTo>
                    <a:cubicBezTo>
                      <a:pt x="30348" y="2886"/>
                      <a:pt x="28891" y="1"/>
                      <a:pt x="27367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730;p35">
                <a:extLst>
                  <a:ext uri="{FF2B5EF4-FFF2-40B4-BE49-F238E27FC236}">
                    <a16:creationId xmlns:a16="http://schemas.microsoft.com/office/drawing/2014/main" id="{D6CE6478-A617-491A-929E-7F2A111FEFA1}"/>
                  </a:ext>
                </a:extLst>
              </p:cNvPr>
              <p:cNvSpPr/>
              <p:nvPr/>
            </p:nvSpPr>
            <p:spPr>
              <a:xfrm>
                <a:off x="3984250" y="2195575"/>
                <a:ext cx="88325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33" h="3154" extrusionOk="0">
                    <a:moveTo>
                      <a:pt x="2830" y="1"/>
                    </a:moveTo>
                    <a:cubicBezTo>
                      <a:pt x="2723" y="1"/>
                      <a:pt x="2612" y="37"/>
                      <a:pt x="2507" y="120"/>
                    </a:cubicBezTo>
                    <a:lnTo>
                      <a:pt x="337" y="2291"/>
                    </a:lnTo>
                    <a:cubicBezTo>
                      <a:pt x="0" y="2664"/>
                      <a:pt x="330" y="3154"/>
                      <a:pt x="719" y="3154"/>
                    </a:cubicBezTo>
                    <a:cubicBezTo>
                      <a:pt x="833" y="3154"/>
                      <a:pt x="951" y="3112"/>
                      <a:pt x="1060" y="3014"/>
                    </a:cubicBezTo>
                    <a:lnTo>
                      <a:pt x="3230" y="844"/>
                    </a:lnTo>
                    <a:cubicBezTo>
                      <a:pt x="3532" y="467"/>
                      <a:pt x="3214" y="1"/>
                      <a:pt x="283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731;p35">
                <a:extLst>
                  <a:ext uri="{FF2B5EF4-FFF2-40B4-BE49-F238E27FC236}">
                    <a16:creationId xmlns:a16="http://schemas.microsoft.com/office/drawing/2014/main" id="{D1E7AED5-28F4-4681-BCF9-79163ADE90FA}"/>
                  </a:ext>
                </a:extLst>
              </p:cNvPr>
              <p:cNvSpPr/>
              <p:nvPr/>
            </p:nvSpPr>
            <p:spPr>
              <a:xfrm>
                <a:off x="4120150" y="2243800"/>
                <a:ext cx="75325" cy="65600"/>
              </a:xfrm>
              <a:custGeom>
                <a:avLst/>
                <a:gdLst/>
                <a:ahLst/>
                <a:cxnLst/>
                <a:rect l="l" t="t" r="r" b="b"/>
                <a:pathLst>
                  <a:path w="3013" h="2624" extrusionOk="0">
                    <a:moveTo>
                      <a:pt x="744" y="1"/>
                    </a:moveTo>
                    <a:cubicBezTo>
                      <a:pt x="348" y="1"/>
                      <a:pt x="0" y="467"/>
                      <a:pt x="302" y="844"/>
                    </a:cubicBezTo>
                    <a:lnTo>
                      <a:pt x="1990" y="2484"/>
                    </a:lnTo>
                    <a:cubicBezTo>
                      <a:pt x="2099" y="2582"/>
                      <a:pt x="2215" y="2623"/>
                      <a:pt x="2325" y="2623"/>
                    </a:cubicBezTo>
                    <a:cubicBezTo>
                      <a:pt x="2704" y="2623"/>
                      <a:pt x="3012" y="2134"/>
                      <a:pt x="2713" y="1760"/>
                    </a:cubicBezTo>
                    <a:lnTo>
                      <a:pt x="1074" y="121"/>
                    </a:lnTo>
                    <a:cubicBezTo>
                      <a:pt x="969" y="37"/>
                      <a:pt x="855" y="1"/>
                      <a:pt x="74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732;p35">
                <a:extLst>
                  <a:ext uri="{FF2B5EF4-FFF2-40B4-BE49-F238E27FC236}">
                    <a16:creationId xmlns:a16="http://schemas.microsoft.com/office/drawing/2014/main" id="{163F63A2-D14C-42BE-B15C-760F34C82E77}"/>
                  </a:ext>
                </a:extLst>
              </p:cNvPr>
              <p:cNvSpPr/>
              <p:nvPr/>
            </p:nvSpPr>
            <p:spPr>
              <a:xfrm>
                <a:off x="4024900" y="2414525"/>
                <a:ext cx="68075" cy="58350"/>
              </a:xfrm>
              <a:custGeom>
                <a:avLst/>
                <a:gdLst/>
                <a:ahLst/>
                <a:cxnLst/>
                <a:rect l="l" t="t" r="r" b="b"/>
                <a:pathLst>
                  <a:path w="2723" h="2334" extrusionOk="0">
                    <a:moveTo>
                      <a:pt x="1994" y="1"/>
                    </a:moveTo>
                    <a:cubicBezTo>
                      <a:pt x="1880" y="1"/>
                      <a:pt x="1761" y="42"/>
                      <a:pt x="1652" y="140"/>
                    </a:cubicBezTo>
                    <a:cubicBezTo>
                      <a:pt x="1218" y="574"/>
                      <a:pt x="784" y="1056"/>
                      <a:pt x="302" y="1490"/>
                    </a:cubicBezTo>
                    <a:cubicBezTo>
                      <a:pt x="0" y="1868"/>
                      <a:pt x="318" y="2334"/>
                      <a:pt x="702" y="2334"/>
                    </a:cubicBezTo>
                    <a:cubicBezTo>
                      <a:pt x="809" y="2334"/>
                      <a:pt x="921" y="2298"/>
                      <a:pt x="1025" y="2214"/>
                    </a:cubicBezTo>
                    <a:cubicBezTo>
                      <a:pt x="1508" y="1780"/>
                      <a:pt x="1942" y="1297"/>
                      <a:pt x="2424" y="863"/>
                    </a:cubicBezTo>
                    <a:cubicBezTo>
                      <a:pt x="2723" y="490"/>
                      <a:pt x="2385" y="1"/>
                      <a:pt x="199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733;p35">
                <a:extLst>
                  <a:ext uri="{FF2B5EF4-FFF2-40B4-BE49-F238E27FC236}">
                    <a16:creationId xmlns:a16="http://schemas.microsoft.com/office/drawing/2014/main" id="{E04AB38B-B486-4099-9ECB-9E61CC65EFBF}"/>
                  </a:ext>
                </a:extLst>
              </p:cNvPr>
              <p:cNvSpPr/>
              <p:nvPr/>
            </p:nvSpPr>
            <p:spPr>
              <a:xfrm>
                <a:off x="3832325" y="2441050"/>
                <a:ext cx="90475" cy="80400"/>
              </a:xfrm>
              <a:custGeom>
                <a:avLst/>
                <a:gdLst/>
                <a:ahLst/>
                <a:cxnLst/>
                <a:rect l="l" t="t" r="r" b="b"/>
                <a:pathLst>
                  <a:path w="3619" h="3216" extrusionOk="0">
                    <a:moveTo>
                      <a:pt x="719" y="1"/>
                    </a:moveTo>
                    <a:cubicBezTo>
                      <a:pt x="330" y="1"/>
                      <a:pt x="1" y="490"/>
                      <a:pt x="337" y="863"/>
                    </a:cubicBezTo>
                    <a:lnTo>
                      <a:pt x="2555" y="3082"/>
                    </a:lnTo>
                    <a:cubicBezTo>
                      <a:pt x="2649" y="3176"/>
                      <a:pt x="2757" y="3216"/>
                      <a:pt x="2864" y="3216"/>
                    </a:cubicBezTo>
                    <a:cubicBezTo>
                      <a:pt x="3249" y="3216"/>
                      <a:pt x="3619" y="2698"/>
                      <a:pt x="3279" y="2358"/>
                    </a:cubicBezTo>
                    <a:lnTo>
                      <a:pt x="1060" y="140"/>
                    </a:lnTo>
                    <a:cubicBezTo>
                      <a:pt x="951" y="42"/>
                      <a:pt x="833" y="1"/>
                      <a:pt x="71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734;p35">
                <a:extLst>
                  <a:ext uri="{FF2B5EF4-FFF2-40B4-BE49-F238E27FC236}">
                    <a16:creationId xmlns:a16="http://schemas.microsoft.com/office/drawing/2014/main" id="{3178984F-7374-4B24-8B36-57D7559724A7}"/>
                  </a:ext>
                </a:extLst>
              </p:cNvPr>
              <p:cNvSpPr/>
              <p:nvPr/>
            </p:nvSpPr>
            <p:spPr>
              <a:xfrm>
                <a:off x="4023175" y="2570775"/>
                <a:ext cx="84575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83" h="2972" extrusionOk="0">
                    <a:moveTo>
                      <a:pt x="2657" y="1"/>
                    </a:moveTo>
                    <a:cubicBezTo>
                      <a:pt x="2537" y="1"/>
                      <a:pt x="2412" y="47"/>
                      <a:pt x="2300" y="160"/>
                    </a:cubicBezTo>
                    <a:lnTo>
                      <a:pt x="371" y="2089"/>
                    </a:lnTo>
                    <a:cubicBezTo>
                      <a:pt x="1" y="2459"/>
                      <a:pt x="341" y="2971"/>
                      <a:pt x="737" y="2971"/>
                    </a:cubicBezTo>
                    <a:cubicBezTo>
                      <a:pt x="857" y="2971"/>
                      <a:pt x="982" y="2924"/>
                      <a:pt x="1094" y="2812"/>
                    </a:cubicBezTo>
                    <a:lnTo>
                      <a:pt x="2975" y="883"/>
                    </a:lnTo>
                    <a:cubicBezTo>
                      <a:pt x="3383" y="513"/>
                      <a:pt x="3051" y="1"/>
                      <a:pt x="265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735;p35">
                <a:extLst>
                  <a:ext uri="{FF2B5EF4-FFF2-40B4-BE49-F238E27FC236}">
                    <a16:creationId xmlns:a16="http://schemas.microsoft.com/office/drawing/2014/main" id="{63B0CDF3-20D5-49DB-A742-BC45426D7C3D}"/>
                  </a:ext>
                </a:extLst>
              </p:cNvPr>
              <p:cNvSpPr/>
              <p:nvPr/>
            </p:nvSpPr>
            <p:spPr>
              <a:xfrm>
                <a:off x="4222975" y="2612250"/>
                <a:ext cx="74975" cy="66075"/>
              </a:xfrm>
              <a:custGeom>
                <a:avLst/>
                <a:gdLst/>
                <a:ahLst/>
                <a:cxnLst/>
                <a:rect l="l" t="t" r="r" b="b"/>
                <a:pathLst>
                  <a:path w="2999" h="2643" extrusionOk="0">
                    <a:moveTo>
                      <a:pt x="719" y="1"/>
                    </a:moveTo>
                    <a:cubicBezTo>
                      <a:pt x="330" y="1"/>
                      <a:pt x="0" y="490"/>
                      <a:pt x="337" y="864"/>
                    </a:cubicBezTo>
                    <a:lnTo>
                      <a:pt x="1976" y="2503"/>
                    </a:lnTo>
                    <a:cubicBezTo>
                      <a:pt x="2085" y="2601"/>
                      <a:pt x="2201" y="2643"/>
                      <a:pt x="2311" y="2643"/>
                    </a:cubicBezTo>
                    <a:cubicBezTo>
                      <a:pt x="2690" y="2643"/>
                      <a:pt x="2999" y="2154"/>
                      <a:pt x="2700" y="1780"/>
                    </a:cubicBezTo>
                    <a:lnTo>
                      <a:pt x="1060" y="140"/>
                    </a:lnTo>
                    <a:cubicBezTo>
                      <a:pt x="951" y="42"/>
                      <a:pt x="833" y="1"/>
                      <a:pt x="71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736;p35">
                <a:extLst>
                  <a:ext uri="{FF2B5EF4-FFF2-40B4-BE49-F238E27FC236}">
                    <a16:creationId xmlns:a16="http://schemas.microsoft.com/office/drawing/2014/main" id="{F4CA126F-EF38-4660-AF0A-9D656EAB5B5F}"/>
                  </a:ext>
                </a:extLst>
              </p:cNvPr>
              <p:cNvSpPr/>
              <p:nvPr/>
            </p:nvSpPr>
            <p:spPr>
              <a:xfrm>
                <a:off x="3687800" y="2667725"/>
                <a:ext cx="84200" cy="73150"/>
              </a:xfrm>
              <a:custGeom>
                <a:avLst/>
                <a:gdLst/>
                <a:ahLst/>
                <a:cxnLst/>
                <a:rect l="l" t="t" r="r" b="b"/>
                <a:pathLst>
                  <a:path w="3368" h="2926" extrusionOk="0">
                    <a:moveTo>
                      <a:pt x="2649" y="0"/>
                    </a:moveTo>
                    <a:cubicBezTo>
                      <a:pt x="2535" y="0"/>
                      <a:pt x="2417" y="42"/>
                      <a:pt x="2308" y="140"/>
                    </a:cubicBezTo>
                    <a:lnTo>
                      <a:pt x="379" y="2021"/>
                    </a:lnTo>
                    <a:cubicBezTo>
                      <a:pt x="0" y="2399"/>
                      <a:pt x="364" y="2926"/>
                      <a:pt x="771" y="2926"/>
                    </a:cubicBezTo>
                    <a:cubicBezTo>
                      <a:pt x="883" y="2926"/>
                      <a:pt x="998" y="2886"/>
                      <a:pt x="1102" y="2792"/>
                    </a:cubicBezTo>
                    <a:lnTo>
                      <a:pt x="3031" y="863"/>
                    </a:lnTo>
                    <a:cubicBezTo>
                      <a:pt x="3367" y="490"/>
                      <a:pt x="3038" y="0"/>
                      <a:pt x="264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737;p35">
                <a:extLst>
                  <a:ext uri="{FF2B5EF4-FFF2-40B4-BE49-F238E27FC236}">
                    <a16:creationId xmlns:a16="http://schemas.microsoft.com/office/drawing/2014/main" id="{1413BBD0-73DA-4E2D-B074-AA167C720636}"/>
                  </a:ext>
                </a:extLst>
              </p:cNvPr>
              <p:cNvSpPr/>
              <p:nvPr/>
            </p:nvSpPr>
            <p:spPr>
              <a:xfrm>
                <a:off x="3866950" y="2750200"/>
                <a:ext cx="89525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81" h="3154" extrusionOk="0">
                    <a:moveTo>
                      <a:pt x="725" y="0"/>
                    </a:moveTo>
                    <a:cubicBezTo>
                      <a:pt x="319" y="0"/>
                      <a:pt x="0" y="466"/>
                      <a:pt x="302" y="844"/>
                    </a:cubicBezTo>
                    <a:lnTo>
                      <a:pt x="2521" y="3014"/>
                    </a:lnTo>
                    <a:cubicBezTo>
                      <a:pt x="2629" y="3112"/>
                      <a:pt x="2748" y="3153"/>
                      <a:pt x="2861" y="3153"/>
                    </a:cubicBezTo>
                    <a:cubicBezTo>
                      <a:pt x="3251" y="3153"/>
                      <a:pt x="3580" y="2664"/>
                      <a:pt x="3244" y="2291"/>
                    </a:cubicBezTo>
                    <a:lnTo>
                      <a:pt x="1074" y="120"/>
                    </a:lnTo>
                    <a:cubicBezTo>
                      <a:pt x="958" y="36"/>
                      <a:pt x="838" y="0"/>
                      <a:pt x="725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738;p35">
                <a:extLst>
                  <a:ext uri="{FF2B5EF4-FFF2-40B4-BE49-F238E27FC236}">
                    <a16:creationId xmlns:a16="http://schemas.microsoft.com/office/drawing/2014/main" id="{00BFE9C4-BD07-43B0-9070-6494A8B467A7}"/>
                  </a:ext>
                </a:extLst>
              </p:cNvPr>
              <p:cNvSpPr/>
              <p:nvPr/>
            </p:nvSpPr>
            <p:spPr>
              <a:xfrm>
                <a:off x="4173900" y="2769725"/>
                <a:ext cx="91150" cy="80300"/>
              </a:xfrm>
              <a:custGeom>
                <a:avLst/>
                <a:gdLst/>
                <a:ahLst/>
                <a:cxnLst/>
                <a:rect l="l" t="t" r="r" b="b"/>
                <a:pathLst>
                  <a:path w="3646" h="3212" extrusionOk="0">
                    <a:moveTo>
                      <a:pt x="737" y="0"/>
                    </a:moveTo>
                    <a:cubicBezTo>
                      <a:pt x="341" y="0"/>
                      <a:pt x="0" y="512"/>
                      <a:pt x="371" y="883"/>
                    </a:cubicBezTo>
                    <a:lnTo>
                      <a:pt x="2541" y="3053"/>
                    </a:lnTo>
                    <a:cubicBezTo>
                      <a:pt x="2653" y="3165"/>
                      <a:pt x="2778" y="3212"/>
                      <a:pt x="2899" y="3212"/>
                    </a:cubicBezTo>
                    <a:cubicBezTo>
                      <a:pt x="3297" y="3212"/>
                      <a:pt x="3646" y="2700"/>
                      <a:pt x="3312" y="2329"/>
                    </a:cubicBezTo>
                    <a:lnTo>
                      <a:pt x="1094" y="159"/>
                    </a:lnTo>
                    <a:cubicBezTo>
                      <a:pt x="982" y="47"/>
                      <a:pt x="857" y="0"/>
                      <a:pt x="7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739;p35">
                <a:extLst>
                  <a:ext uri="{FF2B5EF4-FFF2-40B4-BE49-F238E27FC236}">
                    <a16:creationId xmlns:a16="http://schemas.microsoft.com/office/drawing/2014/main" id="{C04DC7AA-10CD-418F-A66A-8ABCEE3AB754}"/>
                  </a:ext>
                </a:extLst>
              </p:cNvPr>
              <p:cNvSpPr/>
              <p:nvPr/>
            </p:nvSpPr>
            <p:spPr>
              <a:xfrm>
                <a:off x="4462825" y="2736925"/>
                <a:ext cx="82100" cy="72350"/>
              </a:xfrm>
              <a:custGeom>
                <a:avLst/>
                <a:gdLst/>
                <a:ahLst/>
                <a:cxnLst/>
                <a:rect l="l" t="t" r="r" b="b"/>
                <a:pathLst>
                  <a:path w="3284" h="2894" extrusionOk="0">
                    <a:moveTo>
                      <a:pt x="2550" y="1"/>
                    </a:moveTo>
                    <a:cubicBezTo>
                      <a:pt x="2440" y="1"/>
                      <a:pt x="2326" y="37"/>
                      <a:pt x="2221" y="121"/>
                    </a:cubicBezTo>
                    <a:lnTo>
                      <a:pt x="340" y="2050"/>
                    </a:lnTo>
                    <a:cubicBezTo>
                      <a:pt x="0" y="2427"/>
                      <a:pt x="340" y="2893"/>
                      <a:pt x="735" y="2893"/>
                    </a:cubicBezTo>
                    <a:cubicBezTo>
                      <a:pt x="844" y="2893"/>
                      <a:pt x="958" y="2857"/>
                      <a:pt x="1063" y="2773"/>
                    </a:cubicBezTo>
                    <a:lnTo>
                      <a:pt x="2944" y="844"/>
                    </a:lnTo>
                    <a:cubicBezTo>
                      <a:pt x="3284" y="467"/>
                      <a:pt x="2944" y="1"/>
                      <a:pt x="255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740;p35">
                <a:extLst>
                  <a:ext uri="{FF2B5EF4-FFF2-40B4-BE49-F238E27FC236}">
                    <a16:creationId xmlns:a16="http://schemas.microsoft.com/office/drawing/2014/main" id="{942640C9-D169-456B-8613-261C06C0DE4D}"/>
                  </a:ext>
                </a:extLst>
              </p:cNvPr>
              <p:cNvSpPr/>
              <p:nvPr/>
            </p:nvSpPr>
            <p:spPr>
              <a:xfrm>
                <a:off x="3620125" y="2920925"/>
                <a:ext cx="90025" cy="79825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193" extrusionOk="0">
                    <a:moveTo>
                      <a:pt x="719" y="0"/>
                    </a:moveTo>
                    <a:cubicBezTo>
                      <a:pt x="330" y="0"/>
                      <a:pt x="1" y="490"/>
                      <a:pt x="337" y="863"/>
                    </a:cubicBezTo>
                    <a:lnTo>
                      <a:pt x="2507" y="3033"/>
                    </a:lnTo>
                    <a:cubicBezTo>
                      <a:pt x="2619" y="3145"/>
                      <a:pt x="2744" y="3192"/>
                      <a:pt x="2864" y="3192"/>
                    </a:cubicBezTo>
                    <a:cubicBezTo>
                      <a:pt x="3260" y="3192"/>
                      <a:pt x="3601" y="2680"/>
                      <a:pt x="3230" y="2310"/>
                    </a:cubicBezTo>
                    <a:lnTo>
                      <a:pt x="1060" y="140"/>
                    </a:lnTo>
                    <a:cubicBezTo>
                      <a:pt x="951" y="42"/>
                      <a:pt x="833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741;p35">
                <a:extLst>
                  <a:ext uri="{FF2B5EF4-FFF2-40B4-BE49-F238E27FC236}">
                    <a16:creationId xmlns:a16="http://schemas.microsoft.com/office/drawing/2014/main" id="{387F3F8F-B626-4023-852E-E092E4BCC96B}"/>
                  </a:ext>
                </a:extLst>
              </p:cNvPr>
              <p:cNvSpPr/>
              <p:nvPr/>
            </p:nvSpPr>
            <p:spPr>
              <a:xfrm>
                <a:off x="3758425" y="3030650"/>
                <a:ext cx="88600" cy="78825"/>
              </a:xfrm>
              <a:custGeom>
                <a:avLst/>
                <a:gdLst/>
                <a:ahLst/>
                <a:cxnLst/>
                <a:rect l="l" t="t" r="r" b="b"/>
                <a:pathLst>
                  <a:path w="3544" h="3153" extrusionOk="0">
                    <a:moveTo>
                      <a:pt x="2837" y="0"/>
                    </a:moveTo>
                    <a:cubicBezTo>
                      <a:pt x="2729" y="0"/>
                      <a:pt x="2619" y="42"/>
                      <a:pt x="2521" y="139"/>
                    </a:cubicBezTo>
                    <a:lnTo>
                      <a:pt x="303" y="2310"/>
                    </a:lnTo>
                    <a:cubicBezTo>
                      <a:pt x="1" y="2687"/>
                      <a:pt x="319" y="3153"/>
                      <a:pt x="703" y="3153"/>
                    </a:cubicBezTo>
                    <a:cubicBezTo>
                      <a:pt x="809" y="3153"/>
                      <a:pt x="921" y="3117"/>
                      <a:pt x="1026" y="3033"/>
                    </a:cubicBezTo>
                    <a:lnTo>
                      <a:pt x="3245" y="863"/>
                    </a:lnTo>
                    <a:cubicBezTo>
                      <a:pt x="3543" y="489"/>
                      <a:pt x="3206" y="0"/>
                      <a:pt x="28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742;p35">
                <a:extLst>
                  <a:ext uri="{FF2B5EF4-FFF2-40B4-BE49-F238E27FC236}">
                    <a16:creationId xmlns:a16="http://schemas.microsoft.com/office/drawing/2014/main" id="{59CB475F-0CA0-4BBB-9DD9-DA9D75AF4D3F}"/>
                  </a:ext>
                </a:extLst>
              </p:cNvPr>
              <p:cNvSpPr/>
              <p:nvPr/>
            </p:nvSpPr>
            <p:spPr>
              <a:xfrm>
                <a:off x="4009925" y="2898725"/>
                <a:ext cx="83925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57" h="2972" extrusionOk="0">
                    <a:moveTo>
                      <a:pt x="737" y="1"/>
                    </a:moveTo>
                    <a:cubicBezTo>
                      <a:pt x="341" y="1"/>
                      <a:pt x="0" y="513"/>
                      <a:pt x="371" y="883"/>
                    </a:cubicBezTo>
                    <a:lnTo>
                      <a:pt x="2251" y="2812"/>
                    </a:lnTo>
                    <a:cubicBezTo>
                      <a:pt x="2363" y="2924"/>
                      <a:pt x="2489" y="2971"/>
                      <a:pt x="2609" y="2971"/>
                    </a:cubicBezTo>
                    <a:cubicBezTo>
                      <a:pt x="3007" y="2971"/>
                      <a:pt x="3356" y="2459"/>
                      <a:pt x="3023" y="2089"/>
                    </a:cubicBezTo>
                    <a:lnTo>
                      <a:pt x="1094" y="160"/>
                    </a:lnTo>
                    <a:cubicBezTo>
                      <a:pt x="982" y="47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743;p35">
                <a:extLst>
                  <a:ext uri="{FF2B5EF4-FFF2-40B4-BE49-F238E27FC236}">
                    <a16:creationId xmlns:a16="http://schemas.microsoft.com/office/drawing/2014/main" id="{4767C3B9-EF3B-47C2-A741-362CBEA5A1E3}"/>
                  </a:ext>
                </a:extLst>
              </p:cNvPr>
              <p:cNvSpPr/>
              <p:nvPr/>
            </p:nvSpPr>
            <p:spPr>
              <a:xfrm>
                <a:off x="3991125" y="3057650"/>
                <a:ext cx="81450" cy="72325"/>
              </a:xfrm>
              <a:custGeom>
                <a:avLst/>
                <a:gdLst/>
                <a:ahLst/>
                <a:cxnLst/>
                <a:rect l="l" t="t" r="r" b="b"/>
                <a:pathLst>
                  <a:path w="3258" h="2893" extrusionOk="0">
                    <a:moveTo>
                      <a:pt x="2555" y="0"/>
                    </a:moveTo>
                    <a:cubicBezTo>
                      <a:pt x="2448" y="0"/>
                      <a:pt x="2337" y="36"/>
                      <a:pt x="2232" y="120"/>
                    </a:cubicBezTo>
                    <a:lnTo>
                      <a:pt x="303" y="2050"/>
                    </a:lnTo>
                    <a:cubicBezTo>
                      <a:pt x="1" y="2427"/>
                      <a:pt x="319" y="2893"/>
                      <a:pt x="703" y="2893"/>
                    </a:cubicBezTo>
                    <a:cubicBezTo>
                      <a:pt x="809" y="2893"/>
                      <a:pt x="921" y="2857"/>
                      <a:pt x="1026" y="2773"/>
                    </a:cubicBezTo>
                    <a:lnTo>
                      <a:pt x="2955" y="844"/>
                    </a:lnTo>
                    <a:cubicBezTo>
                      <a:pt x="3257" y="466"/>
                      <a:pt x="2939" y="0"/>
                      <a:pt x="2555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744;p35">
                <a:extLst>
                  <a:ext uri="{FF2B5EF4-FFF2-40B4-BE49-F238E27FC236}">
                    <a16:creationId xmlns:a16="http://schemas.microsoft.com/office/drawing/2014/main" id="{9ABF990C-F159-4473-AB30-12F69E5F5E6D}"/>
                  </a:ext>
                </a:extLst>
              </p:cNvPr>
              <p:cNvSpPr/>
              <p:nvPr/>
            </p:nvSpPr>
            <p:spPr>
              <a:xfrm>
                <a:off x="3524525" y="3201125"/>
                <a:ext cx="83150" cy="73325"/>
              </a:xfrm>
              <a:custGeom>
                <a:avLst/>
                <a:gdLst/>
                <a:ahLst/>
                <a:cxnLst/>
                <a:rect l="l" t="t" r="r" b="b"/>
                <a:pathLst>
                  <a:path w="3326" h="2933" extrusionOk="0">
                    <a:moveTo>
                      <a:pt x="726" y="1"/>
                    </a:moveTo>
                    <a:cubicBezTo>
                      <a:pt x="319" y="1"/>
                      <a:pt x="1" y="467"/>
                      <a:pt x="303" y="844"/>
                    </a:cubicBezTo>
                    <a:lnTo>
                      <a:pt x="2232" y="2773"/>
                    </a:lnTo>
                    <a:cubicBezTo>
                      <a:pt x="2344" y="2885"/>
                      <a:pt x="2469" y="2932"/>
                      <a:pt x="2589" y="2932"/>
                    </a:cubicBezTo>
                    <a:cubicBezTo>
                      <a:pt x="2985" y="2932"/>
                      <a:pt x="3325" y="2420"/>
                      <a:pt x="2955" y="2050"/>
                    </a:cubicBezTo>
                    <a:lnTo>
                      <a:pt x="1074" y="121"/>
                    </a:lnTo>
                    <a:cubicBezTo>
                      <a:pt x="959" y="37"/>
                      <a:pt x="839" y="1"/>
                      <a:pt x="72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745;p35">
                <a:extLst>
                  <a:ext uri="{FF2B5EF4-FFF2-40B4-BE49-F238E27FC236}">
                    <a16:creationId xmlns:a16="http://schemas.microsoft.com/office/drawing/2014/main" id="{44B5F8DE-BF46-4527-84E9-2C048F75145E}"/>
                  </a:ext>
                </a:extLst>
              </p:cNvPr>
              <p:cNvSpPr/>
              <p:nvPr/>
            </p:nvSpPr>
            <p:spPr>
              <a:xfrm>
                <a:off x="3701275" y="3296600"/>
                <a:ext cx="84825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3" h="2972" extrusionOk="0">
                    <a:moveTo>
                      <a:pt x="2656" y="1"/>
                    </a:moveTo>
                    <a:cubicBezTo>
                      <a:pt x="2537" y="1"/>
                      <a:pt x="2411" y="48"/>
                      <a:pt x="2299" y="160"/>
                    </a:cubicBezTo>
                    <a:cubicBezTo>
                      <a:pt x="1672" y="787"/>
                      <a:pt x="997" y="1462"/>
                      <a:pt x="370" y="2089"/>
                    </a:cubicBezTo>
                    <a:cubicBezTo>
                      <a:pt x="0" y="2459"/>
                      <a:pt x="340" y="2971"/>
                      <a:pt x="736" y="2971"/>
                    </a:cubicBezTo>
                    <a:cubicBezTo>
                      <a:pt x="856" y="2971"/>
                      <a:pt x="982" y="2924"/>
                      <a:pt x="1094" y="2812"/>
                    </a:cubicBezTo>
                    <a:lnTo>
                      <a:pt x="3023" y="883"/>
                    </a:lnTo>
                    <a:cubicBezTo>
                      <a:pt x="3393" y="513"/>
                      <a:pt x="3053" y="1"/>
                      <a:pt x="265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746;p35">
                <a:extLst>
                  <a:ext uri="{FF2B5EF4-FFF2-40B4-BE49-F238E27FC236}">
                    <a16:creationId xmlns:a16="http://schemas.microsoft.com/office/drawing/2014/main" id="{5939D716-1D58-4A2C-B4E3-70E3E19C8478}"/>
                  </a:ext>
                </a:extLst>
              </p:cNvPr>
              <p:cNvSpPr/>
              <p:nvPr/>
            </p:nvSpPr>
            <p:spPr>
              <a:xfrm>
                <a:off x="3991200" y="3263350"/>
                <a:ext cx="73275" cy="65100"/>
              </a:xfrm>
              <a:custGeom>
                <a:avLst/>
                <a:gdLst/>
                <a:ahLst/>
                <a:cxnLst/>
                <a:rect l="l" t="t" r="r" b="b"/>
                <a:pathLst>
                  <a:path w="2931" h="2604" extrusionOk="0">
                    <a:moveTo>
                      <a:pt x="688" y="0"/>
                    </a:moveTo>
                    <a:cubicBezTo>
                      <a:pt x="310" y="0"/>
                      <a:pt x="1" y="489"/>
                      <a:pt x="300" y="863"/>
                    </a:cubicBezTo>
                    <a:lnTo>
                      <a:pt x="1939" y="2503"/>
                    </a:lnTo>
                    <a:cubicBezTo>
                      <a:pt x="2040" y="2573"/>
                      <a:pt x="2144" y="2603"/>
                      <a:pt x="2244" y="2603"/>
                    </a:cubicBezTo>
                    <a:cubicBezTo>
                      <a:pt x="2623" y="2603"/>
                      <a:pt x="2930" y="2161"/>
                      <a:pt x="2663" y="1779"/>
                    </a:cubicBezTo>
                    <a:lnTo>
                      <a:pt x="1023" y="139"/>
                    </a:lnTo>
                    <a:cubicBezTo>
                      <a:pt x="914" y="41"/>
                      <a:pt x="798" y="0"/>
                      <a:pt x="68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747;p35">
                <a:extLst>
                  <a:ext uri="{FF2B5EF4-FFF2-40B4-BE49-F238E27FC236}">
                    <a16:creationId xmlns:a16="http://schemas.microsoft.com/office/drawing/2014/main" id="{C2106B87-4D83-45FB-A074-C9AC2D024F82}"/>
                  </a:ext>
                </a:extLst>
              </p:cNvPr>
              <p:cNvSpPr/>
              <p:nvPr/>
            </p:nvSpPr>
            <p:spPr>
              <a:xfrm>
                <a:off x="4276375" y="3276100"/>
                <a:ext cx="77625" cy="67075"/>
              </a:xfrm>
              <a:custGeom>
                <a:avLst/>
                <a:gdLst/>
                <a:ahLst/>
                <a:cxnLst/>
                <a:rect l="l" t="t" r="r" b="b"/>
                <a:pathLst>
                  <a:path w="3105" h="2683" extrusionOk="0">
                    <a:moveTo>
                      <a:pt x="2368" y="1"/>
                    </a:moveTo>
                    <a:cubicBezTo>
                      <a:pt x="2248" y="1"/>
                      <a:pt x="2123" y="48"/>
                      <a:pt x="2011" y="160"/>
                    </a:cubicBezTo>
                    <a:lnTo>
                      <a:pt x="371" y="1800"/>
                    </a:lnTo>
                    <a:cubicBezTo>
                      <a:pt x="1" y="2170"/>
                      <a:pt x="341" y="2682"/>
                      <a:pt x="737" y="2682"/>
                    </a:cubicBezTo>
                    <a:cubicBezTo>
                      <a:pt x="857" y="2682"/>
                      <a:pt x="982" y="2635"/>
                      <a:pt x="1094" y="2523"/>
                    </a:cubicBezTo>
                    <a:cubicBezTo>
                      <a:pt x="1673" y="1993"/>
                      <a:pt x="2204" y="1414"/>
                      <a:pt x="2734" y="883"/>
                    </a:cubicBezTo>
                    <a:cubicBezTo>
                      <a:pt x="3104" y="513"/>
                      <a:pt x="2764" y="1"/>
                      <a:pt x="2368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748;p35">
                <a:extLst>
                  <a:ext uri="{FF2B5EF4-FFF2-40B4-BE49-F238E27FC236}">
                    <a16:creationId xmlns:a16="http://schemas.microsoft.com/office/drawing/2014/main" id="{766C658A-D61C-41D5-9A41-B3DCADACEB87}"/>
                  </a:ext>
                </a:extLst>
              </p:cNvPr>
              <p:cNvSpPr/>
              <p:nvPr/>
            </p:nvSpPr>
            <p:spPr>
              <a:xfrm>
                <a:off x="3550550" y="3557025"/>
                <a:ext cx="84850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72" extrusionOk="0">
                    <a:moveTo>
                      <a:pt x="2657" y="1"/>
                    </a:moveTo>
                    <a:cubicBezTo>
                      <a:pt x="2537" y="1"/>
                      <a:pt x="2412" y="48"/>
                      <a:pt x="2300" y="160"/>
                    </a:cubicBezTo>
                    <a:lnTo>
                      <a:pt x="371" y="2089"/>
                    </a:lnTo>
                    <a:cubicBezTo>
                      <a:pt x="1" y="2459"/>
                      <a:pt x="341" y="2972"/>
                      <a:pt x="737" y="2972"/>
                    </a:cubicBezTo>
                    <a:cubicBezTo>
                      <a:pt x="857" y="2972"/>
                      <a:pt x="982" y="2925"/>
                      <a:pt x="1094" y="2812"/>
                    </a:cubicBezTo>
                    <a:lnTo>
                      <a:pt x="3023" y="883"/>
                    </a:lnTo>
                    <a:cubicBezTo>
                      <a:pt x="3393" y="513"/>
                      <a:pt x="3053" y="1"/>
                      <a:pt x="265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749;p35">
                <a:extLst>
                  <a:ext uri="{FF2B5EF4-FFF2-40B4-BE49-F238E27FC236}">
                    <a16:creationId xmlns:a16="http://schemas.microsoft.com/office/drawing/2014/main" id="{187568E3-9C29-4EEE-8959-CE2A9AFF9863}"/>
                  </a:ext>
                </a:extLst>
              </p:cNvPr>
              <p:cNvSpPr/>
              <p:nvPr/>
            </p:nvSpPr>
            <p:spPr>
              <a:xfrm>
                <a:off x="3837125" y="3508875"/>
                <a:ext cx="25325" cy="115450"/>
              </a:xfrm>
              <a:custGeom>
                <a:avLst/>
                <a:gdLst/>
                <a:ahLst/>
                <a:cxnLst/>
                <a:rect l="l" t="t" r="r" b="b"/>
                <a:pathLst>
                  <a:path w="1013" h="4618" extrusionOk="0">
                    <a:moveTo>
                      <a:pt x="507" y="0"/>
                    </a:moveTo>
                    <a:cubicBezTo>
                      <a:pt x="253" y="0"/>
                      <a:pt x="0" y="181"/>
                      <a:pt x="0" y="543"/>
                    </a:cubicBezTo>
                    <a:lnTo>
                      <a:pt x="0" y="4112"/>
                    </a:lnTo>
                    <a:cubicBezTo>
                      <a:pt x="0" y="4449"/>
                      <a:pt x="253" y="4618"/>
                      <a:pt x="507" y="4618"/>
                    </a:cubicBezTo>
                    <a:cubicBezTo>
                      <a:pt x="760" y="4618"/>
                      <a:pt x="1013" y="4449"/>
                      <a:pt x="1013" y="4112"/>
                    </a:cubicBezTo>
                    <a:lnTo>
                      <a:pt x="1013" y="543"/>
                    </a:lnTo>
                    <a:cubicBezTo>
                      <a:pt x="1013" y="181"/>
                      <a:pt x="760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750;p35">
                <a:extLst>
                  <a:ext uri="{FF2B5EF4-FFF2-40B4-BE49-F238E27FC236}">
                    <a16:creationId xmlns:a16="http://schemas.microsoft.com/office/drawing/2014/main" id="{A19E14E3-B9C0-484B-8602-5985B29791C0}"/>
                  </a:ext>
                </a:extLst>
              </p:cNvPr>
              <p:cNvSpPr/>
              <p:nvPr/>
            </p:nvSpPr>
            <p:spPr>
              <a:xfrm>
                <a:off x="4083075" y="3543525"/>
                <a:ext cx="26550" cy="73575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2943" extrusionOk="0">
                    <a:moveTo>
                      <a:pt x="531" y="1"/>
                    </a:moveTo>
                    <a:cubicBezTo>
                      <a:pt x="266" y="1"/>
                      <a:pt x="1" y="169"/>
                      <a:pt x="1" y="507"/>
                    </a:cubicBezTo>
                    <a:lnTo>
                      <a:pt x="1" y="2436"/>
                    </a:lnTo>
                    <a:cubicBezTo>
                      <a:pt x="1" y="2774"/>
                      <a:pt x="266" y="2943"/>
                      <a:pt x="531" y="2943"/>
                    </a:cubicBezTo>
                    <a:cubicBezTo>
                      <a:pt x="796" y="2943"/>
                      <a:pt x="1062" y="2774"/>
                      <a:pt x="1062" y="2436"/>
                    </a:cubicBezTo>
                    <a:lnTo>
                      <a:pt x="1062" y="507"/>
                    </a:lnTo>
                    <a:cubicBezTo>
                      <a:pt x="1062" y="169"/>
                      <a:pt x="796" y="1"/>
                      <a:pt x="531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" name="Google Shape;751;p35">
                <a:extLst>
                  <a:ext uri="{FF2B5EF4-FFF2-40B4-BE49-F238E27FC236}">
                    <a16:creationId xmlns:a16="http://schemas.microsoft.com/office/drawing/2014/main" id="{BEAA9480-CB9B-4279-80D4-DB8E0AF4712D}"/>
                  </a:ext>
                </a:extLst>
              </p:cNvPr>
              <p:cNvSpPr/>
              <p:nvPr/>
            </p:nvSpPr>
            <p:spPr>
              <a:xfrm>
                <a:off x="4357975" y="3462450"/>
                <a:ext cx="25350" cy="7085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2834" extrusionOk="0">
                    <a:moveTo>
                      <a:pt x="489" y="0"/>
                    </a:moveTo>
                    <a:cubicBezTo>
                      <a:pt x="254" y="0"/>
                      <a:pt x="25" y="157"/>
                      <a:pt x="1" y="471"/>
                    </a:cubicBezTo>
                    <a:lnTo>
                      <a:pt x="1" y="2400"/>
                    </a:lnTo>
                    <a:cubicBezTo>
                      <a:pt x="25" y="2689"/>
                      <a:pt x="254" y="2834"/>
                      <a:pt x="489" y="2834"/>
                    </a:cubicBezTo>
                    <a:cubicBezTo>
                      <a:pt x="724" y="2834"/>
                      <a:pt x="965" y="2689"/>
                      <a:pt x="1013" y="2400"/>
                    </a:cubicBezTo>
                    <a:lnTo>
                      <a:pt x="1013" y="471"/>
                    </a:lnTo>
                    <a:cubicBezTo>
                      <a:pt x="965" y="157"/>
                      <a:pt x="724" y="0"/>
                      <a:pt x="48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752;p35">
                <a:extLst>
                  <a:ext uri="{FF2B5EF4-FFF2-40B4-BE49-F238E27FC236}">
                    <a16:creationId xmlns:a16="http://schemas.microsoft.com/office/drawing/2014/main" id="{A9A6202A-AD7B-40DD-90F1-7A51F7A1D087}"/>
                  </a:ext>
                </a:extLst>
              </p:cNvPr>
              <p:cNvSpPr/>
              <p:nvPr/>
            </p:nvSpPr>
            <p:spPr>
              <a:xfrm>
                <a:off x="4531275" y="3406325"/>
                <a:ext cx="83150" cy="73300"/>
              </a:xfrm>
              <a:custGeom>
                <a:avLst/>
                <a:gdLst/>
                <a:ahLst/>
                <a:cxnLst/>
                <a:rect l="l" t="t" r="r" b="b"/>
                <a:pathLst>
                  <a:path w="3326" h="2932" extrusionOk="0">
                    <a:moveTo>
                      <a:pt x="2589" y="0"/>
                    </a:moveTo>
                    <a:cubicBezTo>
                      <a:pt x="2469" y="0"/>
                      <a:pt x="2344" y="47"/>
                      <a:pt x="2232" y="159"/>
                    </a:cubicBezTo>
                    <a:lnTo>
                      <a:pt x="303" y="2089"/>
                    </a:lnTo>
                    <a:cubicBezTo>
                      <a:pt x="1" y="2466"/>
                      <a:pt x="319" y="2932"/>
                      <a:pt x="703" y="2932"/>
                    </a:cubicBezTo>
                    <a:cubicBezTo>
                      <a:pt x="809" y="2932"/>
                      <a:pt x="921" y="2896"/>
                      <a:pt x="1026" y="2812"/>
                    </a:cubicBezTo>
                    <a:lnTo>
                      <a:pt x="2955" y="883"/>
                    </a:lnTo>
                    <a:cubicBezTo>
                      <a:pt x="3325" y="513"/>
                      <a:pt x="2985" y="0"/>
                      <a:pt x="258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753;p35">
                <a:extLst>
                  <a:ext uri="{FF2B5EF4-FFF2-40B4-BE49-F238E27FC236}">
                    <a16:creationId xmlns:a16="http://schemas.microsoft.com/office/drawing/2014/main" id="{A91BC6A0-2F63-48CD-9849-D5A1357FA3BE}"/>
                  </a:ext>
                </a:extLst>
              </p:cNvPr>
              <p:cNvSpPr/>
              <p:nvPr/>
            </p:nvSpPr>
            <p:spPr>
              <a:xfrm>
                <a:off x="3640625" y="3776975"/>
                <a:ext cx="83900" cy="72725"/>
              </a:xfrm>
              <a:custGeom>
                <a:avLst/>
                <a:gdLst/>
                <a:ahLst/>
                <a:cxnLst/>
                <a:rect l="l" t="t" r="r" b="b"/>
                <a:pathLst>
                  <a:path w="3356" h="2909" extrusionOk="0">
                    <a:moveTo>
                      <a:pt x="719" y="0"/>
                    </a:moveTo>
                    <a:cubicBezTo>
                      <a:pt x="330" y="0"/>
                      <a:pt x="0" y="489"/>
                      <a:pt x="337" y="863"/>
                    </a:cubicBezTo>
                    <a:lnTo>
                      <a:pt x="2266" y="2744"/>
                    </a:lnTo>
                    <a:cubicBezTo>
                      <a:pt x="2382" y="2860"/>
                      <a:pt x="2512" y="2909"/>
                      <a:pt x="2636" y="2909"/>
                    </a:cubicBezTo>
                    <a:cubicBezTo>
                      <a:pt x="3027" y="2909"/>
                      <a:pt x="3355" y="2423"/>
                      <a:pt x="2989" y="2020"/>
                    </a:cubicBezTo>
                    <a:lnTo>
                      <a:pt x="1060" y="139"/>
                    </a:lnTo>
                    <a:cubicBezTo>
                      <a:pt x="951" y="42"/>
                      <a:pt x="833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754;p35">
                <a:extLst>
                  <a:ext uri="{FF2B5EF4-FFF2-40B4-BE49-F238E27FC236}">
                    <a16:creationId xmlns:a16="http://schemas.microsoft.com/office/drawing/2014/main" id="{AD357E5C-6746-45B9-8178-D738D0925B59}"/>
                  </a:ext>
                </a:extLst>
              </p:cNvPr>
              <p:cNvSpPr/>
              <p:nvPr/>
            </p:nvSpPr>
            <p:spPr>
              <a:xfrm>
                <a:off x="3891375" y="3810725"/>
                <a:ext cx="26550" cy="87300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3492" extrusionOk="0">
                    <a:moveTo>
                      <a:pt x="536" y="1"/>
                    </a:moveTo>
                    <a:cubicBezTo>
                      <a:pt x="281" y="1"/>
                      <a:pt x="24" y="170"/>
                      <a:pt x="0" y="526"/>
                    </a:cubicBezTo>
                    <a:lnTo>
                      <a:pt x="0" y="2985"/>
                    </a:lnTo>
                    <a:cubicBezTo>
                      <a:pt x="0" y="3323"/>
                      <a:pt x="266" y="3492"/>
                      <a:pt x="531" y="3492"/>
                    </a:cubicBezTo>
                    <a:cubicBezTo>
                      <a:pt x="796" y="3492"/>
                      <a:pt x="1061" y="3323"/>
                      <a:pt x="1061" y="2985"/>
                    </a:cubicBezTo>
                    <a:lnTo>
                      <a:pt x="1061" y="526"/>
                    </a:lnTo>
                    <a:cubicBezTo>
                      <a:pt x="1061" y="182"/>
                      <a:pt x="799" y="1"/>
                      <a:pt x="53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" name="Google Shape;755;p35">
                <a:extLst>
                  <a:ext uri="{FF2B5EF4-FFF2-40B4-BE49-F238E27FC236}">
                    <a16:creationId xmlns:a16="http://schemas.microsoft.com/office/drawing/2014/main" id="{A08B07C3-306F-49DF-8A44-5FD224BAC566}"/>
                  </a:ext>
                </a:extLst>
              </p:cNvPr>
              <p:cNvSpPr/>
              <p:nvPr/>
            </p:nvSpPr>
            <p:spPr>
              <a:xfrm>
                <a:off x="3702125" y="3989175"/>
                <a:ext cx="89500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80" h="3154" extrusionOk="0">
                    <a:moveTo>
                      <a:pt x="719" y="0"/>
                    </a:moveTo>
                    <a:cubicBezTo>
                      <a:pt x="329" y="0"/>
                      <a:pt x="0" y="489"/>
                      <a:pt x="336" y="863"/>
                    </a:cubicBezTo>
                    <a:lnTo>
                      <a:pt x="2555" y="3033"/>
                    </a:lnTo>
                    <a:cubicBezTo>
                      <a:pt x="2660" y="3117"/>
                      <a:pt x="2771" y="3153"/>
                      <a:pt x="2878" y="3153"/>
                    </a:cubicBezTo>
                    <a:cubicBezTo>
                      <a:pt x="3262" y="3153"/>
                      <a:pt x="3580" y="2687"/>
                      <a:pt x="3278" y="2310"/>
                    </a:cubicBezTo>
                    <a:lnTo>
                      <a:pt x="1060" y="140"/>
                    </a:lnTo>
                    <a:cubicBezTo>
                      <a:pt x="951" y="42"/>
                      <a:pt x="832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756;p35">
                <a:extLst>
                  <a:ext uri="{FF2B5EF4-FFF2-40B4-BE49-F238E27FC236}">
                    <a16:creationId xmlns:a16="http://schemas.microsoft.com/office/drawing/2014/main" id="{3B7A2A90-BD12-4E90-B2C8-ED01818CED8B}"/>
                  </a:ext>
                </a:extLst>
              </p:cNvPr>
              <p:cNvSpPr/>
              <p:nvPr/>
            </p:nvSpPr>
            <p:spPr>
              <a:xfrm>
                <a:off x="3888950" y="4118050"/>
                <a:ext cx="72375" cy="26550"/>
              </a:xfrm>
              <a:custGeom>
                <a:avLst/>
                <a:gdLst/>
                <a:ahLst/>
                <a:cxnLst/>
                <a:rect l="l" t="t" r="r" b="b"/>
                <a:pathLst>
                  <a:path w="2895" h="1062" extrusionOk="0">
                    <a:moveTo>
                      <a:pt x="628" y="0"/>
                    </a:moveTo>
                    <a:cubicBezTo>
                      <a:pt x="1" y="97"/>
                      <a:pt x="1" y="965"/>
                      <a:pt x="628" y="1061"/>
                    </a:cubicBezTo>
                    <a:lnTo>
                      <a:pt x="2268" y="1061"/>
                    </a:lnTo>
                    <a:cubicBezTo>
                      <a:pt x="2895" y="965"/>
                      <a:pt x="2895" y="97"/>
                      <a:pt x="226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757;p35">
                <a:extLst>
                  <a:ext uri="{FF2B5EF4-FFF2-40B4-BE49-F238E27FC236}">
                    <a16:creationId xmlns:a16="http://schemas.microsoft.com/office/drawing/2014/main" id="{C2109CE0-43DC-4838-869A-069CFF4836B9}"/>
                  </a:ext>
                </a:extLst>
              </p:cNvPr>
              <p:cNvSpPr/>
              <p:nvPr/>
            </p:nvSpPr>
            <p:spPr>
              <a:xfrm>
                <a:off x="3908300" y="4290575"/>
                <a:ext cx="76750" cy="66575"/>
              </a:xfrm>
              <a:custGeom>
                <a:avLst/>
                <a:gdLst/>
                <a:ahLst/>
                <a:cxnLst/>
                <a:rect l="l" t="t" r="r" b="b"/>
                <a:pathLst>
                  <a:path w="3070" h="2663" extrusionOk="0">
                    <a:moveTo>
                      <a:pt x="717" y="1"/>
                    </a:moveTo>
                    <a:cubicBezTo>
                      <a:pt x="328" y="1"/>
                      <a:pt x="1" y="480"/>
                      <a:pt x="336" y="816"/>
                    </a:cubicBezTo>
                    <a:lnTo>
                      <a:pt x="1928" y="2504"/>
                    </a:lnTo>
                    <a:cubicBezTo>
                      <a:pt x="2040" y="2616"/>
                      <a:pt x="2167" y="2663"/>
                      <a:pt x="2291" y="2663"/>
                    </a:cubicBezTo>
                    <a:cubicBezTo>
                      <a:pt x="2701" y="2663"/>
                      <a:pt x="3070" y="2150"/>
                      <a:pt x="2699" y="1780"/>
                    </a:cubicBezTo>
                    <a:lnTo>
                      <a:pt x="1060" y="140"/>
                    </a:lnTo>
                    <a:cubicBezTo>
                      <a:pt x="950" y="42"/>
                      <a:pt x="831" y="1"/>
                      <a:pt x="71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758;p35">
                <a:extLst>
                  <a:ext uri="{FF2B5EF4-FFF2-40B4-BE49-F238E27FC236}">
                    <a16:creationId xmlns:a16="http://schemas.microsoft.com/office/drawing/2014/main" id="{5E0DD9C8-1139-45CF-B068-CA1E54077F74}"/>
                  </a:ext>
                </a:extLst>
              </p:cNvPr>
              <p:cNvSpPr/>
              <p:nvPr/>
            </p:nvSpPr>
            <p:spPr>
              <a:xfrm>
                <a:off x="4051775" y="4282875"/>
                <a:ext cx="76750" cy="66550"/>
              </a:xfrm>
              <a:custGeom>
                <a:avLst/>
                <a:gdLst/>
                <a:ahLst/>
                <a:cxnLst/>
                <a:rect l="l" t="t" r="r" b="b"/>
                <a:pathLst>
                  <a:path w="3070" h="2662" extrusionOk="0">
                    <a:moveTo>
                      <a:pt x="2333" y="0"/>
                    </a:moveTo>
                    <a:cubicBezTo>
                      <a:pt x="2213" y="0"/>
                      <a:pt x="2088" y="47"/>
                      <a:pt x="1976" y="159"/>
                    </a:cubicBezTo>
                    <a:lnTo>
                      <a:pt x="336" y="1799"/>
                    </a:lnTo>
                    <a:cubicBezTo>
                      <a:pt x="0" y="2172"/>
                      <a:pt x="329" y="2662"/>
                      <a:pt x="719" y="2662"/>
                    </a:cubicBezTo>
                    <a:cubicBezTo>
                      <a:pt x="832" y="2662"/>
                      <a:pt x="951" y="2620"/>
                      <a:pt x="1060" y="2522"/>
                    </a:cubicBezTo>
                    <a:lnTo>
                      <a:pt x="2699" y="883"/>
                    </a:lnTo>
                    <a:cubicBezTo>
                      <a:pt x="3070" y="512"/>
                      <a:pt x="2729" y="0"/>
                      <a:pt x="233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759;p35">
                <a:extLst>
                  <a:ext uri="{FF2B5EF4-FFF2-40B4-BE49-F238E27FC236}">
                    <a16:creationId xmlns:a16="http://schemas.microsoft.com/office/drawing/2014/main" id="{BEE01363-1227-4870-A486-88C202B1AFC5}"/>
                  </a:ext>
                </a:extLst>
              </p:cNvPr>
              <p:cNvSpPr/>
              <p:nvPr/>
            </p:nvSpPr>
            <p:spPr>
              <a:xfrm>
                <a:off x="5243000" y="2215600"/>
                <a:ext cx="75050" cy="65575"/>
              </a:xfrm>
              <a:custGeom>
                <a:avLst/>
                <a:gdLst/>
                <a:ahLst/>
                <a:cxnLst/>
                <a:rect l="l" t="t" r="r" b="b"/>
                <a:pathLst>
                  <a:path w="3002" h="2623" extrusionOk="0">
                    <a:moveTo>
                      <a:pt x="719" y="0"/>
                    </a:moveTo>
                    <a:cubicBezTo>
                      <a:pt x="329" y="0"/>
                      <a:pt x="0" y="489"/>
                      <a:pt x="336" y="863"/>
                    </a:cubicBezTo>
                    <a:lnTo>
                      <a:pt x="1976" y="2503"/>
                    </a:lnTo>
                    <a:cubicBezTo>
                      <a:pt x="2081" y="2586"/>
                      <a:pt x="2193" y="2622"/>
                      <a:pt x="2299" y="2622"/>
                    </a:cubicBezTo>
                    <a:cubicBezTo>
                      <a:pt x="2683" y="2622"/>
                      <a:pt x="3001" y="2156"/>
                      <a:pt x="2699" y="1779"/>
                    </a:cubicBezTo>
                    <a:lnTo>
                      <a:pt x="1060" y="139"/>
                    </a:lnTo>
                    <a:cubicBezTo>
                      <a:pt x="951" y="41"/>
                      <a:pt x="832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" name="Google Shape;760;p35">
                <a:extLst>
                  <a:ext uri="{FF2B5EF4-FFF2-40B4-BE49-F238E27FC236}">
                    <a16:creationId xmlns:a16="http://schemas.microsoft.com/office/drawing/2014/main" id="{D0E46CF8-A182-4168-9884-7C80551AAACD}"/>
                  </a:ext>
                </a:extLst>
              </p:cNvPr>
              <p:cNvSpPr/>
              <p:nvPr/>
            </p:nvSpPr>
            <p:spPr>
              <a:xfrm>
                <a:off x="5500975" y="2084950"/>
                <a:ext cx="25350" cy="10100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4040" extrusionOk="0">
                    <a:moveTo>
                      <a:pt x="507" y="0"/>
                    </a:moveTo>
                    <a:cubicBezTo>
                      <a:pt x="254" y="0"/>
                      <a:pt x="0" y="181"/>
                      <a:pt x="0" y="543"/>
                    </a:cubicBezTo>
                    <a:lnTo>
                      <a:pt x="0" y="3533"/>
                    </a:lnTo>
                    <a:cubicBezTo>
                      <a:pt x="0" y="3870"/>
                      <a:pt x="254" y="4039"/>
                      <a:pt x="507" y="4039"/>
                    </a:cubicBezTo>
                    <a:cubicBezTo>
                      <a:pt x="760" y="4039"/>
                      <a:pt x="1013" y="3870"/>
                      <a:pt x="1013" y="3533"/>
                    </a:cubicBezTo>
                    <a:lnTo>
                      <a:pt x="1013" y="543"/>
                    </a:lnTo>
                    <a:cubicBezTo>
                      <a:pt x="1013" y="181"/>
                      <a:pt x="760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761;p35">
                <a:extLst>
                  <a:ext uri="{FF2B5EF4-FFF2-40B4-BE49-F238E27FC236}">
                    <a16:creationId xmlns:a16="http://schemas.microsoft.com/office/drawing/2014/main" id="{77956350-B8DB-4465-AE4B-7EC87FF19289}"/>
                  </a:ext>
                </a:extLst>
              </p:cNvPr>
              <p:cNvSpPr/>
              <p:nvPr/>
            </p:nvSpPr>
            <p:spPr>
              <a:xfrm>
                <a:off x="5456050" y="2305300"/>
                <a:ext cx="88750" cy="79425"/>
              </a:xfrm>
              <a:custGeom>
                <a:avLst/>
                <a:gdLst/>
                <a:ahLst/>
                <a:cxnLst/>
                <a:rect l="l" t="t" r="r" b="b"/>
                <a:pathLst>
                  <a:path w="3550" h="3177" extrusionOk="0">
                    <a:moveTo>
                      <a:pt x="702" y="0"/>
                    </a:moveTo>
                    <a:cubicBezTo>
                      <a:pt x="319" y="0"/>
                      <a:pt x="0" y="466"/>
                      <a:pt x="302" y="844"/>
                    </a:cubicBezTo>
                    <a:lnTo>
                      <a:pt x="2521" y="3062"/>
                    </a:lnTo>
                    <a:cubicBezTo>
                      <a:pt x="2611" y="3143"/>
                      <a:pt x="2712" y="3177"/>
                      <a:pt x="2812" y="3177"/>
                    </a:cubicBezTo>
                    <a:cubicBezTo>
                      <a:pt x="3190" y="3177"/>
                      <a:pt x="3550" y="2682"/>
                      <a:pt x="3244" y="2339"/>
                    </a:cubicBezTo>
                    <a:lnTo>
                      <a:pt x="1026" y="120"/>
                    </a:lnTo>
                    <a:cubicBezTo>
                      <a:pt x="921" y="36"/>
                      <a:pt x="809" y="0"/>
                      <a:pt x="70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762;p35">
                <a:extLst>
                  <a:ext uri="{FF2B5EF4-FFF2-40B4-BE49-F238E27FC236}">
                    <a16:creationId xmlns:a16="http://schemas.microsoft.com/office/drawing/2014/main" id="{E9558630-5F79-4219-BE86-5359EA613D25}"/>
                  </a:ext>
                </a:extLst>
              </p:cNvPr>
              <p:cNvSpPr/>
              <p:nvPr/>
            </p:nvSpPr>
            <p:spPr>
              <a:xfrm>
                <a:off x="5735275" y="2125875"/>
                <a:ext cx="64350" cy="53800"/>
              </a:xfrm>
              <a:custGeom>
                <a:avLst/>
                <a:gdLst/>
                <a:ahLst/>
                <a:cxnLst/>
                <a:rect l="l" t="t" r="r" b="b"/>
                <a:pathLst>
                  <a:path w="2574" h="2152" extrusionOk="0">
                    <a:moveTo>
                      <a:pt x="1837" y="0"/>
                    </a:moveTo>
                    <a:cubicBezTo>
                      <a:pt x="1717" y="0"/>
                      <a:pt x="1592" y="47"/>
                      <a:pt x="1480" y="159"/>
                    </a:cubicBezTo>
                    <a:lnTo>
                      <a:pt x="370" y="1269"/>
                    </a:lnTo>
                    <a:cubicBezTo>
                      <a:pt x="0" y="1639"/>
                      <a:pt x="340" y="2151"/>
                      <a:pt x="737" y="2151"/>
                    </a:cubicBezTo>
                    <a:cubicBezTo>
                      <a:pt x="857" y="2151"/>
                      <a:pt x="982" y="2104"/>
                      <a:pt x="1094" y="1992"/>
                    </a:cubicBezTo>
                    <a:lnTo>
                      <a:pt x="2203" y="883"/>
                    </a:lnTo>
                    <a:cubicBezTo>
                      <a:pt x="2573" y="513"/>
                      <a:pt x="2233" y="0"/>
                      <a:pt x="18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763;p35">
                <a:extLst>
                  <a:ext uri="{FF2B5EF4-FFF2-40B4-BE49-F238E27FC236}">
                    <a16:creationId xmlns:a16="http://schemas.microsoft.com/office/drawing/2014/main" id="{9F84AF00-7566-44B0-9C82-AC8EF91F0878}"/>
                  </a:ext>
                </a:extLst>
              </p:cNvPr>
              <p:cNvSpPr/>
              <p:nvPr/>
            </p:nvSpPr>
            <p:spPr>
              <a:xfrm>
                <a:off x="5694275" y="2269350"/>
                <a:ext cx="98100" cy="87550"/>
              </a:xfrm>
              <a:custGeom>
                <a:avLst/>
                <a:gdLst/>
                <a:ahLst/>
                <a:cxnLst/>
                <a:rect l="l" t="t" r="r" b="b"/>
                <a:pathLst>
                  <a:path w="3924" h="3502" extrusionOk="0">
                    <a:moveTo>
                      <a:pt x="737" y="1"/>
                    </a:moveTo>
                    <a:cubicBezTo>
                      <a:pt x="341" y="1"/>
                      <a:pt x="1" y="513"/>
                      <a:pt x="371" y="883"/>
                    </a:cubicBezTo>
                    <a:lnTo>
                      <a:pt x="2830" y="3343"/>
                    </a:lnTo>
                    <a:cubicBezTo>
                      <a:pt x="2942" y="3455"/>
                      <a:pt x="3068" y="3502"/>
                      <a:pt x="3187" y="3502"/>
                    </a:cubicBezTo>
                    <a:cubicBezTo>
                      <a:pt x="3584" y="3502"/>
                      <a:pt x="3924" y="2989"/>
                      <a:pt x="3554" y="2619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764;p35">
                <a:extLst>
                  <a:ext uri="{FF2B5EF4-FFF2-40B4-BE49-F238E27FC236}">
                    <a16:creationId xmlns:a16="http://schemas.microsoft.com/office/drawing/2014/main" id="{09222488-56BB-49F3-944A-14D261C5019B}"/>
                  </a:ext>
                </a:extLst>
              </p:cNvPr>
              <p:cNvSpPr/>
              <p:nvPr/>
            </p:nvSpPr>
            <p:spPr>
              <a:xfrm>
                <a:off x="5940400" y="2325800"/>
                <a:ext cx="103475" cy="93250"/>
              </a:xfrm>
              <a:custGeom>
                <a:avLst/>
                <a:gdLst/>
                <a:ahLst/>
                <a:cxnLst/>
                <a:rect l="l" t="t" r="r" b="b"/>
                <a:pathLst>
                  <a:path w="4139" h="3730" extrusionOk="0">
                    <a:moveTo>
                      <a:pt x="3436" y="0"/>
                    </a:moveTo>
                    <a:cubicBezTo>
                      <a:pt x="3330" y="0"/>
                      <a:pt x="3218" y="36"/>
                      <a:pt x="3113" y="120"/>
                    </a:cubicBezTo>
                    <a:lnTo>
                      <a:pt x="364" y="2821"/>
                    </a:lnTo>
                    <a:cubicBezTo>
                      <a:pt x="1" y="3221"/>
                      <a:pt x="322" y="3730"/>
                      <a:pt x="708" y="3730"/>
                    </a:cubicBezTo>
                    <a:cubicBezTo>
                      <a:pt x="835" y="3730"/>
                      <a:pt x="969" y="3675"/>
                      <a:pt x="1088" y="3544"/>
                    </a:cubicBezTo>
                    <a:lnTo>
                      <a:pt x="3837" y="844"/>
                    </a:lnTo>
                    <a:cubicBezTo>
                      <a:pt x="4138" y="466"/>
                      <a:pt x="3820" y="0"/>
                      <a:pt x="3436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" name="Google Shape;765;p35">
                <a:extLst>
                  <a:ext uri="{FF2B5EF4-FFF2-40B4-BE49-F238E27FC236}">
                    <a16:creationId xmlns:a16="http://schemas.microsoft.com/office/drawing/2014/main" id="{8B3F309F-3C8E-477D-937A-01444A6151FD}"/>
                  </a:ext>
                </a:extLst>
              </p:cNvPr>
              <p:cNvSpPr/>
              <p:nvPr/>
            </p:nvSpPr>
            <p:spPr>
              <a:xfrm>
                <a:off x="5642050" y="2496375"/>
                <a:ext cx="106125" cy="25350"/>
              </a:xfrm>
              <a:custGeom>
                <a:avLst/>
                <a:gdLst/>
                <a:ahLst/>
                <a:cxnLst/>
                <a:rect l="l" t="t" r="r" b="b"/>
                <a:pathLst>
                  <a:path w="4245" h="1014" extrusionOk="0">
                    <a:moveTo>
                      <a:pt x="627" y="1"/>
                    </a:moveTo>
                    <a:cubicBezTo>
                      <a:pt x="0" y="49"/>
                      <a:pt x="0" y="917"/>
                      <a:pt x="627" y="1014"/>
                    </a:cubicBezTo>
                    <a:lnTo>
                      <a:pt x="3617" y="1014"/>
                    </a:lnTo>
                    <a:cubicBezTo>
                      <a:pt x="4244" y="917"/>
                      <a:pt x="4244" y="49"/>
                      <a:pt x="361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766;p35">
                <a:extLst>
                  <a:ext uri="{FF2B5EF4-FFF2-40B4-BE49-F238E27FC236}">
                    <a16:creationId xmlns:a16="http://schemas.microsoft.com/office/drawing/2014/main" id="{64FF3C81-8617-44F1-8287-3506B068C951}"/>
                  </a:ext>
                </a:extLst>
              </p:cNvPr>
              <p:cNvSpPr/>
              <p:nvPr/>
            </p:nvSpPr>
            <p:spPr>
              <a:xfrm>
                <a:off x="5878750" y="2523175"/>
                <a:ext cx="85025" cy="73675"/>
              </a:xfrm>
              <a:custGeom>
                <a:avLst/>
                <a:gdLst/>
                <a:ahLst/>
                <a:cxnLst/>
                <a:rect l="l" t="t" r="r" b="b"/>
                <a:pathLst>
                  <a:path w="3401" h="2947" extrusionOk="0">
                    <a:moveTo>
                      <a:pt x="2633" y="1"/>
                    </a:moveTo>
                    <a:cubicBezTo>
                      <a:pt x="2520" y="1"/>
                      <a:pt x="2404" y="40"/>
                      <a:pt x="2300" y="134"/>
                    </a:cubicBezTo>
                    <a:lnTo>
                      <a:pt x="371" y="2064"/>
                    </a:lnTo>
                    <a:cubicBezTo>
                      <a:pt x="0" y="2434"/>
                      <a:pt x="341" y="2946"/>
                      <a:pt x="737" y="2946"/>
                    </a:cubicBezTo>
                    <a:cubicBezTo>
                      <a:pt x="857" y="2946"/>
                      <a:pt x="982" y="2899"/>
                      <a:pt x="1094" y="2787"/>
                    </a:cubicBezTo>
                    <a:lnTo>
                      <a:pt x="3023" y="858"/>
                    </a:lnTo>
                    <a:cubicBezTo>
                      <a:pt x="3401" y="518"/>
                      <a:pt x="3039" y="1"/>
                      <a:pt x="2633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767;p35">
                <a:extLst>
                  <a:ext uri="{FF2B5EF4-FFF2-40B4-BE49-F238E27FC236}">
                    <a16:creationId xmlns:a16="http://schemas.microsoft.com/office/drawing/2014/main" id="{E923B172-2D20-43AC-9A66-CC4A5D40152D}"/>
                  </a:ext>
                </a:extLst>
              </p:cNvPr>
              <p:cNvSpPr/>
              <p:nvPr/>
            </p:nvSpPr>
            <p:spPr>
              <a:xfrm>
                <a:off x="6139175" y="2481550"/>
                <a:ext cx="84850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72" extrusionOk="0">
                    <a:moveTo>
                      <a:pt x="737" y="1"/>
                    </a:moveTo>
                    <a:cubicBezTo>
                      <a:pt x="341" y="1"/>
                      <a:pt x="1" y="513"/>
                      <a:pt x="371" y="883"/>
                    </a:cubicBezTo>
                    <a:lnTo>
                      <a:pt x="2300" y="2812"/>
                    </a:lnTo>
                    <a:cubicBezTo>
                      <a:pt x="2412" y="2924"/>
                      <a:pt x="2537" y="2971"/>
                      <a:pt x="2657" y="2971"/>
                    </a:cubicBezTo>
                    <a:cubicBezTo>
                      <a:pt x="3053" y="2971"/>
                      <a:pt x="3393" y="2459"/>
                      <a:pt x="3023" y="2089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768;p35">
                <a:extLst>
                  <a:ext uri="{FF2B5EF4-FFF2-40B4-BE49-F238E27FC236}">
                    <a16:creationId xmlns:a16="http://schemas.microsoft.com/office/drawing/2014/main" id="{47CE3DC9-6711-43AF-BA70-82CFBC11DEA7}"/>
                  </a:ext>
                </a:extLst>
              </p:cNvPr>
              <p:cNvSpPr/>
              <p:nvPr/>
            </p:nvSpPr>
            <p:spPr>
              <a:xfrm>
                <a:off x="5669775" y="2735100"/>
                <a:ext cx="85625" cy="26550"/>
              </a:xfrm>
              <a:custGeom>
                <a:avLst/>
                <a:gdLst/>
                <a:ahLst/>
                <a:cxnLst/>
                <a:rect l="l" t="t" r="r" b="b"/>
                <a:pathLst>
                  <a:path w="3425" h="1062" extrusionOk="0">
                    <a:moveTo>
                      <a:pt x="627" y="1"/>
                    </a:moveTo>
                    <a:cubicBezTo>
                      <a:pt x="0" y="97"/>
                      <a:pt x="0" y="965"/>
                      <a:pt x="627" y="1062"/>
                    </a:cubicBezTo>
                    <a:lnTo>
                      <a:pt x="2798" y="1062"/>
                    </a:lnTo>
                    <a:cubicBezTo>
                      <a:pt x="3425" y="965"/>
                      <a:pt x="3425" y="97"/>
                      <a:pt x="2798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769;p35">
                <a:extLst>
                  <a:ext uri="{FF2B5EF4-FFF2-40B4-BE49-F238E27FC236}">
                    <a16:creationId xmlns:a16="http://schemas.microsoft.com/office/drawing/2014/main" id="{2D39AD54-F35B-4944-AD62-BF5AEFFB07A6}"/>
                  </a:ext>
                </a:extLst>
              </p:cNvPr>
              <p:cNvSpPr/>
              <p:nvPr/>
            </p:nvSpPr>
            <p:spPr>
              <a:xfrm>
                <a:off x="5925375" y="2701050"/>
                <a:ext cx="25350" cy="8775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3510" extrusionOk="0">
                    <a:moveTo>
                      <a:pt x="507" y="0"/>
                    </a:moveTo>
                    <a:cubicBezTo>
                      <a:pt x="254" y="0"/>
                      <a:pt x="1" y="181"/>
                      <a:pt x="1" y="543"/>
                    </a:cubicBezTo>
                    <a:lnTo>
                      <a:pt x="1" y="3003"/>
                    </a:lnTo>
                    <a:cubicBezTo>
                      <a:pt x="1" y="3340"/>
                      <a:pt x="254" y="3509"/>
                      <a:pt x="507" y="3509"/>
                    </a:cubicBezTo>
                    <a:cubicBezTo>
                      <a:pt x="760" y="3509"/>
                      <a:pt x="1013" y="3340"/>
                      <a:pt x="1013" y="3003"/>
                    </a:cubicBezTo>
                    <a:lnTo>
                      <a:pt x="1013" y="543"/>
                    </a:lnTo>
                    <a:cubicBezTo>
                      <a:pt x="1013" y="181"/>
                      <a:pt x="760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770;p35">
                <a:extLst>
                  <a:ext uri="{FF2B5EF4-FFF2-40B4-BE49-F238E27FC236}">
                    <a16:creationId xmlns:a16="http://schemas.microsoft.com/office/drawing/2014/main" id="{FAE6256B-F283-4C27-9563-929E634A1894}"/>
                  </a:ext>
                </a:extLst>
              </p:cNvPr>
              <p:cNvSpPr/>
              <p:nvPr/>
            </p:nvSpPr>
            <p:spPr>
              <a:xfrm>
                <a:off x="6121900" y="2749575"/>
                <a:ext cx="78400" cy="25350"/>
              </a:xfrm>
              <a:custGeom>
                <a:avLst/>
                <a:gdLst/>
                <a:ahLst/>
                <a:cxnLst/>
                <a:rect l="l" t="t" r="r" b="b"/>
                <a:pathLst>
                  <a:path w="3136" h="1014" extrusionOk="0">
                    <a:moveTo>
                      <a:pt x="628" y="1"/>
                    </a:moveTo>
                    <a:cubicBezTo>
                      <a:pt x="1" y="49"/>
                      <a:pt x="1" y="965"/>
                      <a:pt x="628" y="1013"/>
                    </a:cubicBezTo>
                    <a:lnTo>
                      <a:pt x="2509" y="1013"/>
                    </a:lnTo>
                    <a:cubicBezTo>
                      <a:pt x="3136" y="965"/>
                      <a:pt x="3136" y="49"/>
                      <a:pt x="250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771;p35">
                <a:extLst>
                  <a:ext uri="{FF2B5EF4-FFF2-40B4-BE49-F238E27FC236}">
                    <a16:creationId xmlns:a16="http://schemas.microsoft.com/office/drawing/2014/main" id="{16AB01E8-1E8F-49D5-8522-5F2CF4F67F8A}"/>
                  </a:ext>
                </a:extLst>
              </p:cNvPr>
              <p:cNvSpPr/>
              <p:nvPr/>
            </p:nvSpPr>
            <p:spPr>
              <a:xfrm>
                <a:off x="5557675" y="1962400"/>
                <a:ext cx="91225" cy="79825"/>
              </a:xfrm>
              <a:custGeom>
                <a:avLst/>
                <a:gdLst/>
                <a:ahLst/>
                <a:cxnLst/>
                <a:rect l="l" t="t" r="r" b="b"/>
                <a:pathLst>
                  <a:path w="3649" h="3193" extrusionOk="0">
                    <a:moveTo>
                      <a:pt x="719" y="0"/>
                    </a:moveTo>
                    <a:cubicBezTo>
                      <a:pt x="330" y="0"/>
                      <a:pt x="1" y="489"/>
                      <a:pt x="337" y="863"/>
                    </a:cubicBezTo>
                    <a:lnTo>
                      <a:pt x="2507" y="3033"/>
                    </a:lnTo>
                    <a:cubicBezTo>
                      <a:pt x="2619" y="3145"/>
                      <a:pt x="2747" y="3192"/>
                      <a:pt x="2871" y="3192"/>
                    </a:cubicBezTo>
                    <a:cubicBezTo>
                      <a:pt x="3280" y="3192"/>
                      <a:pt x="3649" y="2680"/>
                      <a:pt x="3279" y="2310"/>
                    </a:cubicBezTo>
                    <a:lnTo>
                      <a:pt x="1060" y="140"/>
                    </a:lnTo>
                    <a:cubicBezTo>
                      <a:pt x="951" y="42"/>
                      <a:pt x="833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772;p35">
                <a:extLst>
                  <a:ext uri="{FF2B5EF4-FFF2-40B4-BE49-F238E27FC236}">
                    <a16:creationId xmlns:a16="http://schemas.microsoft.com/office/drawing/2014/main" id="{51E95D1F-798C-4861-B51D-36976AD68D49}"/>
                  </a:ext>
                </a:extLst>
              </p:cNvPr>
              <p:cNvSpPr/>
              <p:nvPr/>
            </p:nvSpPr>
            <p:spPr>
              <a:xfrm>
                <a:off x="5536325" y="2914175"/>
                <a:ext cx="62650" cy="52800"/>
              </a:xfrm>
              <a:custGeom>
                <a:avLst/>
                <a:gdLst/>
                <a:ahLst/>
                <a:cxnLst/>
                <a:rect l="l" t="t" r="r" b="b"/>
                <a:pathLst>
                  <a:path w="2506" h="2112" extrusionOk="0">
                    <a:moveTo>
                      <a:pt x="1803" y="0"/>
                    </a:moveTo>
                    <a:cubicBezTo>
                      <a:pt x="1697" y="0"/>
                      <a:pt x="1585" y="36"/>
                      <a:pt x="1480" y="120"/>
                    </a:cubicBezTo>
                    <a:lnTo>
                      <a:pt x="371" y="1230"/>
                    </a:lnTo>
                    <a:cubicBezTo>
                      <a:pt x="1" y="1600"/>
                      <a:pt x="341" y="2112"/>
                      <a:pt x="737" y="2112"/>
                    </a:cubicBezTo>
                    <a:cubicBezTo>
                      <a:pt x="857" y="2112"/>
                      <a:pt x="982" y="2065"/>
                      <a:pt x="1094" y="1953"/>
                    </a:cubicBezTo>
                    <a:lnTo>
                      <a:pt x="2204" y="844"/>
                    </a:lnTo>
                    <a:cubicBezTo>
                      <a:pt x="2505" y="466"/>
                      <a:pt x="2187" y="0"/>
                      <a:pt x="180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773;p35">
                <a:extLst>
                  <a:ext uri="{FF2B5EF4-FFF2-40B4-BE49-F238E27FC236}">
                    <a16:creationId xmlns:a16="http://schemas.microsoft.com/office/drawing/2014/main" id="{2F0D0DB8-6F48-4138-BA49-CC950012F423}"/>
                  </a:ext>
                </a:extLst>
              </p:cNvPr>
              <p:cNvSpPr/>
              <p:nvPr/>
            </p:nvSpPr>
            <p:spPr>
              <a:xfrm>
                <a:off x="5781900" y="2899675"/>
                <a:ext cx="25350" cy="10825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4330" extrusionOk="0">
                    <a:moveTo>
                      <a:pt x="507" y="1"/>
                    </a:moveTo>
                    <a:cubicBezTo>
                      <a:pt x="254" y="1"/>
                      <a:pt x="1" y="170"/>
                      <a:pt x="1" y="507"/>
                    </a:cubicBezTo>
                    <a:lnTo>
                      <a:pt x="1" y="3787"/>
                    </a:lnTo>
                    <a:cubicBezTo>
                      <a:pt x="1" y="4149"/>
                      <a:pt x="254" y="4329"/>
                      <a:pt x="507" y="4329"/>
                    </a:cubicBezTo>
                    <a:cubicBezTo>
                      <a:pt x="760" y="4329"/>
                      <a:pt x="1013" y="4149"/>
                      <a:pt x="1013" y="3787"/>
                    </a:cubicBezTo>
                    <a:lnTo>
                      <a:pt x="1013" y="507"/>
                    </a:lnTo>
                    <a:cubicBezTo>
                      <a:pt x="1013" y="170"/>
                      <a:pt x="760" y="1"/>
                      <a:pt x="50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774;p35">
                <a:extLst>
                  <a:ext uri="{FF2B5EF4-FFF2-40B4-BE49-F238E27FC236}">
                    <a16:creationId xmlns:a16="http://schemas.microsoft.com/office/drawing/2014/main" id="{BE2ACDBF-3CD7-4352-BB60-258F869AB6F4}"/>
                  </a:ext>
                </a:extLst>
              </p:cNvPr>
              <p:cNvSpPr/>
              <p:nvPr/>
            </p:nvSpPr>
            <p:spPr>
              <a:xfrm>
                <a:off x="6044750" y="2967800"/>
                <a:ext cx="89250" cy="26550"/>
              </a:xfrm>
              <a:custGeom>
                <a:avLst/>
                <a:gdLst/>
                <a:ahLst/>
                <a:cxnLst/>
                <a:rect l="l" t="t" r="r" b="b"/>
                <a:pathLst>
                  <a:path w="3570" h="1062" extrusionOk="0">
                    <a:moveTo>
                      <a:pt x="675" y="1"/>
                    </a:moveTo>
                    <a:cubicBezTo>
                      <a:pt x="0" y="1"/>
                      <a:pt x="0" y="1062"/>
                      <a:pt x="675" y="1062"/>
                    </a:cubicBezTo>
                    <a:lnTo>
                      <a:pt x="2846" y="1062"/>
                    </a:lnTo>
                    <a:cubicBezTo>
                      <a:pt x="3569" y="1062"/>
                      <a:pt x="3569" y="1"/>
                      <a:pt x="284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775;p35">
                <a:extLst>
                  <a:ext uri="{FF2B5EF4-FFF2-40B4-BE49-F238E27FC236}">
                    <a16:creationId xmlns:a16="http://schemas.microsoft.com/office/drawing/2014/main" id="{AB213AC1-41A2-4F2B-AD0E-A4DB23268C14}"/>
                  </a:ext>
                </a:extLst>
              </p:cNvPr>
              <p:cNvSpPr/>
              <p:nvPr/>
            </p:nvSpPr>
            <p:spPr>
              <a:xfrm>
                <a:off x="6297125" y="2864975"/>
                <a:ext cx="90875" cy="81525"/>
              </a:xfrm>
              <a:custGeom>
                <a:avLst/>
                <a:gdLst/>
                <a:ahLst/>
                <a:cxnLst/>
                <a:rect l="l" t="t" r="r" b="b"/>
                <a:pathLst>
                  <a:path w="3635" h="3261" extrusionOk="0">
                    <a:moveTo>
                      <a:pt x="737" y="0"/>
                    </a:moveTo>
                    <a:cubicBezTo>
                      <a:pt x="341" y="0"/>
                      <a:pt x="0" y="512"/>
                      <a:pt x="371" y="883"/>
                    </a:cubicBezTo>
                    <a:lnTo>
                      <a:pt x="2541" y="3101"/>
                    </a:lnTo>
                    <a:cubicBezTo>
                      <a:pt x="2653" y="3213"/>
                      <a:pt x="2778" y="3260"/>
                      <a:pt x="2898" y="3260"/>
                    </a:cubicBezTo>
                    <a:cubicBezTo>
                      <a:pt x="3294" y="3260"/>
                      <a:pt x="3634" y="2748"/>
                      <a:pt x="3264" y="2378"/>
                    </a:cubicBezTo>
                    <a:lnTo>
                      <a:pt x="1094" y="159"/>
                    </a:lnTo>
                    <a:cubicBezTo>
                      <a:pt x="982" y="47"/>
                      <a:pt x="857" y="0"/>
                      <a:pt x="7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776;p35">
                <a:extLst>
                  <a:ext uri="{FF2B5EF4-FFF2-40B4-BE49-F238E27FC236}">
                    <a16:creationId xmlns:a16="http://schemas.microsoft.com/office/drawing/2014/main" id="{F5562320-FB51-41D2-A23E-4557BE8614A7}"/>
                  </a:ext>
                </a:extLst>
              </p:cNvPr>
              <p:cNvSpPr/>
              <p:nvPr/>
            </p:nvSpPr>
            <p:spPr>
              <a:xfrm>
                <a:off x="6349775" y="2646500"/>
                <a:ext cx="26550" cy="80800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3232" extrusionOk="0">
                    <a:moveTo>
                      <a:pt x="513" y="0"/>
                    </a:moveTo>
                    <a:cubicBezTo>
                      <a:pt x="254" y="0"/>
                      <a:pt x="1" y="169"/>
                      <a:pt x="1" y="507"/>
                    </a:cubicBezTo>
                    <a:lnTo>
                      <a:pt x="1" y="2725"/>
                    </a:lnTo>
                    <a:cubicBezTo>
                      <a:pt x="1" y="3063"/>
                      <a:pt x="266" y="3231"/>
                      <a:pt x="531" y="3231"/>
                    </a:cubicBezTo>
                    <a:cubicBezTo>
                      <a:pt x="797" y="3231"/>
                      <a:pt x="1062" y="3063"/>
                      <a:pt x="1062" y="2725"/>
                    </a:cubicBezTo>
                    <a:lnTo>
                      <a:pt x="1062" y="507"/>
                    </a:lnTo>
                    <a:cubicBezTo>
                      <a:pt x="1038" y="169"/>
                      <a:pt x="772" y="0"/>
                      <a:pt x="51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777;p35">
                <a:extLst>
                  <a:ext uri="{FF2B5EF4-FFF2-40B4-BE49-F238E27FC236}">
                    <a16:creationId xmlns:a16="http://schemas.microsoft.com/office/drawing/2014/main" id="{30432D37-F8FC-455F-93E8-0DB670958F81}"/>
                  </a:ext>
                </a:extLst>
              </p:cNvPr>
              <p:cNvSpPr/>
              <p:nvPr/>
            </p:nvSpPr>
            <p:spPr>
              <a:xfrm>
                <a:off x="5428400" y="3043900"/>
                <a:ext cx="75325" cy="65575"/>
              </a:xfrm>
              <a:custGeom>
                <a:avLst/>
                <a:gdLst/>
                <a:ahLst/>
                <a:cxnLst/>
                <a:rect l="l" t="t" r="r" b="b"/>
                <a:pathLst>
                  <a:path w="3013" h="2623" extrusionOk="0">
                    <a:moveTo>
                      <a:pt x="688" y="1"/>
                    </a:moveTo>
                    <a:cubicBezTo>
                      <a:pt x="309" y="1"/>
                      <a:pt x="0" y="490"/>
                      <a:pt x="299" y="863"/>
                    </a:cubicBezTo>
                    <a:lnTo>
                      <a:pt x="1939" y="2503"/>
                    </a:lnTo>
                    <a:cubicBezTo>
                      <a:pt x="2044" y="2587"/>
                      <a:pt x="2158" y="2623"/>
                      <a:pt x="2268" y="2623"/>
                    </a:cubicBezTo>
                    <a:cubicBezTo>
                      <a:pt x="2665" y="2623"/>
                      <a:pt x="3012" y="2157"/>
                      <a:pt x="2711" y="1780"/>
                    </a:cubicBezTo>
                    <a:lnTo>
                      <a:pt x="1023" y="140"/>
                    </a:lnTo>
                    <a:cubicBezTo>
                      <a:pt x="914" y="42"/>
                      <a:pt x="798" y="1"/>
                      <a:pt x="688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778;p35">
                <a:extLst>
                  <a:ext uri="{FF2B5EF4-FFF2-40B4-BE49-F238E27FC236}">
                    <a16:creationId xmlns:a16="http://schemas.microsoft.com/office/drawing/2014/main" id="{651A949D-D925-4001-B9EC-A006CF8AA29F}"/>
                  </a:ext>
                </a:extLst>
              </p:cNvPr>
              <p:cNvSpPr/>
              <p:nvPr/>
            </p:nvSpPr>
            <p:spPr>
              <a:xfrm>
                <a:off x="5960725" y="3153125"/>
                <a:ext cx="77900" cy="67050"/>
              </a:xfrm>
              <a:custGeom>
                <a:avLst/>
                <a:gdLst/>
                <a:ahLst/>
                <a:cxnLst/>
                <a:rect l="l" t="t" r="r" b="b"/>
                <a:pathLst>
                  <a:path w="3116" h="2682" extrusionOk="0">
                    <a:moveTo>
                      <a:pt x="2369" y="1"/>
                    </a:moveTo>
                    <a:cubicBezTo>
                      <a:pt x="2248" y="1"/>
                      <a:pt x="2123" y="48"/>
                      <a:pt x="2011" y="160"/>
                    </a:cubicBezTo>
                    <a:cubicBezTo>
                      <a:pt x="1480" y="690"/>
                      <a:pt x="950" y="1269"/>
                      <a:pt x="371" y="1799"/>
                    </a:cubicBezTo>
                    <a:cubicBezTo>
                      <a:pt x="1" y="2170"/>
                      <a:pt x="341" y="2682"/>
                      <a:pt x="737" y="2682"/>
                    </a:cubicBezTo>
                    <a:cubicBezTo>
                      <a:pt x="857" y="2682"/>
                      <a:pt x="982" y="2635"/>
                      <a:pt x="1094" y="2523"/>
                    </a:cubicBezTo>
                    <a:lnTo>
                      <a:pt x="2782" y="883"/>
                    </a:lnTo>
                    <a:cubicBezTo>
                      <a:pt x="3116" y="513"/>
                      <a:pt x="2767" y="1"/>
                      <a:pt x="236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779;p35">
                <a:extLst>
                  <a:ext uri="{FF2B5EF4-FFF2-40B4-BE49-F238E27FC236}">
                    <a16:creationId xmlns:a16="http://schemas.microsoft.com/office/drawing/2014/main" id="{CFCE08D8-B373-41DF-A183-DA8F64C856A7}"/>
                  </a:ext>
                </a:extLst>
              </p:cNvPr>
              <p:cNvSpPr/>
              <p:nvPr/>
            </p:nvSpPr>
            <p:spPr>
              <a:xfrm>
                <a:off x="6226800" y="3086275"/>
                <a:ext cx="25350" cy="105525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4221" extrusionOk="0">
                    <a:moveTo>
                      <a:pt x="507" y="0"/>
                    </a:moveTo>
                    <a:cubicBezTo>
                      <a:pt x="266" y="0"/>
                      <a:pt x="25" y="157"/>
                      <a:pt x="1" y="470"/>
                    </a:cubicBezTo>
                    <a:lnTo>
                      <a:pt x="1" y="3750"/>
                    </a:lnTo>
                    <a:cubicBezTo>
                      <a:pt x="25" y="4063"/>
                      <a:pt x="266" y="4220"/>
                      <a:pt x="507" y="4220"/>
                    </a:cubicBezTo>
                    <a:cubicBezTo>
                      <a:pt x="748" y="4220"/>
                      <a:pt x="989" y="4063"/>
                      <a:pt x="1013" y="3750"/>
                    </a:cubicBezTo>
                    <a:lnTo>
                      <a:pt x="1013" y="470"/>
                    </a:lnTo>
                    <a:cubicBezTo>
                      <a:pt x="989" y="157"/>
                      <a:pt x="748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" name="Google Shape;780;p35">
                <a:extLst>
                  <a:ext uri="{FF2B5EF4-FFF2-40B4-BE49-F238E27FC236}">
                    <a16:creationId xmlns:a16="http://schemas.microsoft.com/office/drawing/2014/main" id="{58ABB2B9-BDBA-48DB-AED7-28104CA9DEF6}"/>
                  </a:ext>
                </a:extLst>
              </p:cNvPr>
              <p:cNvSpPr/>
              <p:nvPr/>
            </p:nvSpPr>
            <p:spPr>
              <a:xfrm>
                <a:off x="6072475" y="3378950"/>
                <a:ext cx="95275" cy="25350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1014" extrusionOk="0">
                    <a:moveTo>
                      <a:pt x="676" y="1"/>
                    </a:moveTo>
                    <a:cubicBezTo>
                      <a:pt x="0" y="1"/>
                      <a:pt x="0" y="1013"/>
                      <a:pt x="676" y="1013"/>
                    </a:cubicBezTo>
                    <a:lnTo>
                      <a:pt x="3135" y="1013"/>
                    </a:lnTo>
                    <a:cubicBezTo>
                      <a:pt x="3810" y="1013"/>
                      <a:pt x="3810" y="1"/>
                      <a:pt x="3135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" name="Google Shape;781;p35">
                <a:extLst>
                  <a:ext uri="{FF2B5EF4-FFF2-40B4-BE49-F238E27FC236}">
                    <a16:creationId xmlns:a16="http://schemas.microsoft.com/office/drawing/2014/main" id="{B31F521C-EADD-444C-A0C0-928B0920470E}"/>
                  </a:ext>
                </a:extLst>
              </p:cNvPr>
              <p:cNvSpPr/>
              <p:nvPr/>
            </p:nvSpPr>
            <p:spPr>
              <a:xfrm>
                <a:off x="6338125" y="3276100"/>
                <a:ext cx="90200" cy="80425"/>
              </a:xfrm>
              <a:custGeom>
                <a:avLst/>
                <a:gdLst/>
                <a:ahLst/>
                <a:cxnLst/>
                <a:rect l="l" t="t" r="r" b="b"/>
                <a:pathLst>
                  <a:path w="3608" h="3217" extrusionOk="0">
                    <a:moveTo>
                      <a:pt x="737" y="1"/>
                    </a:moveTo>
                    <a:cubicBezTo>
                      <a:pt x="340" y="1"/>
                      <a:pt x="0" y="513"/>
                      <a:pt x="370" y="883"/>
                    </a:cubicBezTo>
                    <a:lnTo>
                      <a:pt x="2541" y="3102"/>
                    </a:lnTo>
                    <a:cubicBezTo>
                      <a:pt x="2641" y="3182"/>
                      <a:pt x="2750" y="3217"/>
                      <a:pt x="2856" y="3217"/>
                    </a:cubicBezTo>
                    <a:cubicBezTo>
                      <a:pt x="3256" y="3217"/>
                      <a:pt x="3608" y="2722"/>
                      <a:pt x="3264" y="2378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782;p35">
                <a:extLst>
                  <a:ext uri="{FF2B5EF4-FFF2-40B4-BE49-F238E27FC236}">
                    <a16:creationId xmlns:a16="http://schemas.microsoft.com/office/drawing/2014/main" id="{95FD988C-5FB3-4694-96B7-EDDE01AB27B0}"/>
                  </a:ext>
                </a:extLst>
              </p:cNvPr>
              <p:cNvSpPr/>
              <p:nvPr/>
            </p:nvSpPr>
            <p:spPr>
              <a:xfrm>
                <a:off x="6427325" y="3112125"/>
                <a:ext cx="70400" cy="59825"/>
              </a:xfrm>
              <a:custGeom>
                <a:avLst/>
                <a:gdLst/>
                <a:ahLst/>
                <a:cxnLst/>
                <a:rect l="l" t="t" r="r" b="b"/>
                <a:pathLst>
                  <a:path w="2816" h="2393" extrusionOk="0">
                    <a:moveTo>
                      <a:pt x="2079" y="1"/>
                    </a:moveTo>
                    <a:cubicBezTo>
                      <a:pt x="1959" y="1"/>
                      <a:pt x="1834" y="48"/>
                      <a:pt x="1722" y="160"/>
                    </a:cubicBezTo>
                    <a:lnTo>
                      <a:pt x="371" y="1510"/>
                    </a:lnTo>
                    <a:cubicBezTo>
                      <a:pt x="1" y="1880"/>
                      <a:pt x="341" y="2393"/>
                      <a:pt x="737" y="2393"/>
                    </a:cubicBezTo>
                    <a:cubicBezTo>
                      <a:pt x="857" y="2393"/>
                      <a:pt x="983" y="2346"/>
                      <a:pt x="1095" y="2234"/>
                    </a:cubicBezTo>
                    <a:lnTo>
                      <a:pt x="2445" y="883"/>
                    </a:lnTo>
                    <a:cubicBezTo>
                      <a:pt x="2815" y="513"/>
                      <a:pt x="2475" y="1"/>
                      <a:pt x="207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783;p35">
                <a:extLst>
                  <a:ext uri="{FF2B5EF4-FFF2-40B4-BE49-F238E27FC236}">
                    <a16:creationId xmlns:a16="http://schemas.microsoft.com/office/drawing/2014/main" id="{1CC810F3-7EE3-4268-B748-6987E5D71A7E}"/>
                  </a:ext>
                </a:extLst>
              </p:cNvPr>
              <p:cNvSpPr/>
              <p:nvPr/>
            </p:nvSpPr>
            <p:spPr>
              <a:xfrm>
                <a:off x="5920600" y="3488800"/>
                <a:ext cx="97250" cy="87075"/>
              </a:xfrm>
              <a:custGeom>
                <a:avLst/>
                <a:gdLst/>
                <a:ahLst/>
                <a:cxnLst/>
                <a:rect l="l" t="t" r="r" b="b"/>
                <a:pathLst>
                  <a:path w="3890" h="3483" extrusionOk="0">
                    <a:moveTo>
                      <a:pt x="719" y="1"/>
                    </a:moveTo>
                    <a:cubicBezTo>
                      <a:pt x="329" y="1"/>
                      <a:pt x="0" y="490"/>
                      <a:pt x="336" y="863"/>
                    </a:cubicBezTo>
                    <a:lnTo>
                      <a:pt x="2796" y="3323"/>
                    </a:lnTo>
                    <a:cubicBezTo>
                      <a:pt x="2908" y="3435"/>
                      <a:pt x="3033" y="3482"/>
                      <a:pt x="3153" y="3482"/>
                    </a:cubicBezTo>
                    <a:cubicBezTo>
                      <a:pt x="3549" y="3482"/>
                      <a:pt x="3890" y="2970"/>
                      <a:pt x="3519" y="2600"/>
                    </a:cubicBezTo>
                    <a:lnTo>
                      <a:pt x="1060" y="140"/>
                    </a:lnTo>
                    <a:cubicBezTo>
                      <a:pt x="951" y="42"/>
                      <a:pt x="832" y="1"/>
                      <a:pt x="71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784;p35">
                <a:extLst>
                  <a:ext uri="{FF2B5EF4-FFF2-40B4-BE49-F238E27FC236}">
                    <a16:creationId xmlns:a16="http://schemas.microsoft.com/office/drawing/2014/main" id="{DB5B4323-7FE1-4595-B619-ACEB0E22F7E3}"/>
                  </a:ext>
                </a:extLst>
              </p:cNvPr>
              <p:cNvSpPr/>
              <p:nvPr/>
            </p:nvSpPr>
            <p:spPr>
              <a:xfrm>
                <a:off x="6113150" y="3544275"/>
                <a:ext cx="89525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81" h="3154" extrusionOk="0">
                    <a:moveTo>
                      <a:pt x="2862" y="0"/>
                    </a:moveTo>
                    <a:cubicBezTo>
                      <a:pt x="2748" y="0"/>
                      <a:pt x="2630" y="42"/>
                      <a:pt x="2521" y="139"/>
                    </a:cubicBezTo>
                    <a:lnTo>
                      <a:pt x="303" y="2310"/>
                    </a:lnTo>
                    <a:cubicBezTo>
                      <a:pt x="1" y="2687"/>
                      <a:pt x="319" y="3153"/>
                      <a:pt x="703" y="3153"/>
                    </a:cubicBezTo>
                    <a:cubicBezTo>
                      <a:pt x="809" y="3153"/>
                      <a:pt x="921" y="3117"/>
                      <a:pt x="1026" y="3033"/>
                    </a:cubicBezTo>
                    <a:lnTo>
                      <a:pt x="3244" y="863"/>
                    </a:lnTo>
                    <a:cubicBezTo>
                      <a:pt x="3581" y="489"/>
                      <a:pt x="3251" y="0"/>
                      <a:pt x="286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" name="Google Shape;785;p35">
                <a:extLst>
                  <a:ext uri="{FF2B5EF4-FFF2-40B4-BE49-F238E27FC236}">
                    <a16:creationId xmlns:a16="http://schemas.microsoft.com/office/drawing/2014/main" id="{F3EB200F-BB57-4EE8-A7A3-BCC1CBCA6798}"/>
                  </a:ext>
                </a:extLst>
              </p:cNvPr>
              <p:cNvSpPr/>
              <p:nvPr/>
            </p:nvSpPr>
            <p:spPr>
              <a:xfrm>
                <a:off x="6351375" y="3440075"/>
                <a:ext cx="77625" cy="67075"/>
              </a:xfrm>
              <a:custGeom>
                <a:avLst/>
                <a:gdLst/>
                <a:ahLst/>
                <a:cxnLst/>
                <a:rect l="l" t="t" r="r" b="b"/>
                <a:pathLst>
                  <a:path w="3105" h="2683" extrusionOk="0">
                    <a:moveTo>
                      <a:pt x="737" y="1"/>
                    </a:moveTo>
                    <a:cubicBezTo>
                      <a:pt x="341" y="1"/>
                      <a:pt x="1" y="513"/>
                      <a:pt x="371" y="883"/>
                    </a:cubicBezTo>
                    <a:lnTo>
                      <a:pt x="2011" y="2523"/>
                    </a:lnTo>
                    <a:cubicBezTo>
                      <a:pt x="2123" y="2635"/>
                      <a:pt x="2248" y="2682"/>
                      <a:pt x="2368" y="2682"/>
                    </a:cubicBezTo>
                    <a:cubicBezTo>
                      <a:pt x="2764" y="2682"/>
                      <a:pt x="3104" y="2170"/>
                      <a:pt x="2734" y="1800"/>
                    </a:cubicBezTo>
                    <a:cubicBezTo>
                      <a:pt x="2203" y="1269"/>
                      <a:pt x="1673" y="739"/>
                      <a:pt x="1094" y="160"/>
                    </a:cubicBez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" name="Google Shape;786;p35">
                <a:extLst>
                  <a:ext uri="{FF2B5EF4-FFF2-40B4-BE49-F238E27FC236}">
                    <a16:creationId xmlns:a16="http://schemas.microsoft.com/office/drawing/2014/main" id="{BEBF4574-C6D2-413E-929B-4FE5F3F8D82C}"/>
                  </a:ext>
                </a:extLst>
              </p:cNvPr>
              <p:cNvSpPr/>
              <p:nvPr/>
            </p:nvSpPr>
            <p:spPr>
              <a:xfrm>
                <a:off x="5859100" y="3660000"/>
                <a:ext cx="75900" cy="66075"/>
              </a:xfrm>
              <a:custGeom>
                <a:avLst/>
                <a:gdLst/>
                <a:ahLst/>
                <a:cxnLst/>
                <a:rect l="l" t="t" r="r" b="b"/>
                <a:pathLst>
                  <a:path w="3036" h="2643" extrusionOk="0">
                    <a:moveTo>
                      <a:pt x="2317" y="1"/>
                    </a:moveTo>
                    <a:cubicBezTo>
                      <a:pt x="2204" y="1"/>
                      <a:pt x="2085" y="42"/>
                      <a:pt x="1976" y="140"/>
                    </a:cubicBezTo>
                    <a:lnTo>
                      <a:pt x="337" y="1780"/>
                    </a:lnTo>
                    <a:cubicBezTo>
                      <a:pt x="1" y="2154"/>
                      <a:pt x="330" y="2643"/>
                      <a:pt x="719" y="2643"/>
                    </a:cubicBezTo>
                    <a:cubicBezTo>
                      <a:pt x="833" y="2643"/>
                      <a:pt x="951" y="2601"/>
                      <a:pt x="1060" y="2503"/>
                    </a:cubicBezTo>
                    <a:lnTo>
                      <a:pt x="2700" y="864"/>
                    </a:lnTo>
                    <a:cubicBezTo>
                      <a:pt x="3036" y="490"/>
                      <a:pt x="2707" y="1"/>
                      <a:pt x="231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787;p35">
                <a:extLst>
                  <a:ext uri="{FF2B5EF4-FFF2-40B4-BE49-F238E27FC236}">
                    <a16:creationId xmlns:a16="http://schemas.microsoft.com/office/drawing/2014/main" id="{2E77C575-673F-4379-84FE-8BB396E238E2}"/>
                  </a:ext>
                </a:extLst>
              </p:cNvPr>
              <p:cNvSpPr/>
              <p:nvPr/>
            </p:nvSpPr>
            <p:spPr>
              <a:xfrm>
                <a:off x="4646525" y="4214150"/>
                <a:ext cx="90025" cy="79825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193" extrusionOk="0">
                    <a:moveTo>
                      <a:pt x="737" y="0"/>
                    </a:moveTo>
                    <a:cubicBezTo>
                      <a:pt x="341" y="0"/>
                      <a:pt x="1" y="512"/>
                      <a:pt x="371" y="883"/>
                    </a:cubicBezTo>
                    <a:lnTo>
                      <a:pt x="2541" y="3053"/>
                    </a:lnTo>
                    <a:cubicBezTo>
                      <a:pt x="2650" y="3151"/>
                      <a:pt x="2768" y="3192"/>
                      <a:pt x="2882" y="3192"/>
                    </a:cubicBezTo>
                    <a:cubicBezTo>
                      <a:pt x="3271" y="3192"/>
                      <a:pt x="3601" y="2703"/>
                      <a:pt x="3264" y="2329"/>
                    </a:cubicBezTo>
                    <a:lnTo>
                      <a:pt x="1094" y="159"/>
                    </a:lnTo>
                    <a:cubicBezTo>
                      <a:pt x="982" y="47"/>
                      <a:pt x="857" y="0"/>
                      <a:pt x="7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788;p35">
                <a:extLst>
                  <a:ext uri="{FF2B5EF4-FFF2-40B4-BE49-F238E27FC236}">
                    <a16:creationId xmlns:a16="http://schemas.microsoft.com/office/drawing/2014/main" id="{73C7B1FE-C938-4223-BF4D-077E13A4FCC5}"/>
                  </a:ext>
                </a:extLst>
              </p:cNvPr>
              <p:cNvSpPr/>
              <p:nvPr/>
            </p:nvSpPr>
            <p:spPr>
              <a:xfrm>
                <a:off x="4750800" y="4379800"/>
                <a:ext cx="81275" cy="72100"/>
              </a:xfrm>
              <a:custGeom>
                <a:avLst/>
                <a:gdLst/>
                <a:ahLst/>
                <a:cxnLst/>
                <a:rect l="l" t="t" r="r" b="b"/>
                <a:pathLst>
                  <a:path w="3251" h="2884" extrusionOk="0">
                    <a:moveTo>
                      <a:pt x="2563" y="1"/>
                    </a:moveTo>
                    <a:cubicBezTo>
                      <a:pt x="2453" y="1"/>
                      <a:pt x="2337" y="42"/>
                      <a:pt x="2228" y="140"/>
                    </a:cubicBezTo>
                    <a:lnTo>
                      <a:pt x="299" y="2021"/>
                    </a:lnTo>
                    <a:cubicBezTo>
                      <a:pt x="0" y="2395"/>
                      <a:pt x="309" y="2884"/>
                      <a:pt x="688" y="2884"/>
                    </a:cubicBezTo>
                    <a:cubicBezTo>
                      <a:pt x="798" y="2884"/>
                      <a:pt x="914" y="2843"/>
                      <a:pt x="1023" y="2745"/>
                    </a:cubicBezTo>
                    <a:lnTo>
                      <a:pt x="2952" y="864"/>
                    </a:lnTo>
                    <a:cubicBezTo>
                      <a:pt x="3250" y="490"/>
                      <a:pt x="2942" y="1"/>
                      <a:pt x="2563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" name="Google Shape;789;p35">
                <a:extLst>
                  <a:ext uri="{FF2B5EF4-FFF2-40B4-BE49-F238E27FC236}">
                    <a16:creationId xmlns:a16="http://schemas.microsoft.com/office/drawing/2014/main" id="{CD8935A2-F270-4FD3-8155-CB95CD5C8F27}"/>
                  </a:ext>
                </a:extLst>
              </p:cNvPr>
              <p:cNvSpPr/>
              <p:nvPr/>
            </p:nvSpPr>
            <p:spPr>
              <a:xfrm>
                <a:off x="4907800" y="4311100"/>
                <a:ext cx="76775" cy="66550"/>
              </a:xfrm>
              <a:custGeom>
                <a:avLst/>
                <a:gdLst/>
                <a:ahLst/>
                <a:cxnLst/>
                <a:rect l="l" t="t" r="r" b="b"/>
                <a:pathLst>
                  <a:path w="3071" h="2662" extrusionOk="0">
                    <a:moveTo>
                      <a:pt x="720" y="0"/>
                    </a:moveTo>
                    <a:cubicBezTo>
                      <a:pt x="330" y="0"/>
                      <a:pt x="1" y="489"/>
                      <a:pt x="337" y="863"/>
                    </a:cubicBezTo>
                    <a:lnTo>
                      <a:pt x="1977" y="2503"/>
                    </a:lnTo>
                    <a:cubicBezTo>
                      <a:pt x="2089" y="2615"/>
                      <a:pt x="2214" y="2662"/>
                      <a:pt x="2334" y="2662"/>
                    </a:cubicBezTo>
                    <a:cubicBezTo>
                      <a:pt x="2730" y="2662"/>
                      <a:pt x="3070" y="2149"/>
                      <a:pt x="2700" y="1779"/>
                    </a:cubicBezTo>
                    <a:lnTo>
                      <a:pt x="1060" y="139"/>
                    </a:lnTo>
                    <a:cubicBezTo>
                      <a:pt x="952" y="41"/>
                      <a:pt x="833" y="0"/>
                      <a:pt x="720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" name="Google Shape;790;p35">
                <a:extLst>
                  <a:ext uri="{FF2B5EF4-FFF2-40B4-BE49-F238E27FC236}">
                    <a16:creationId xmlns:a16="http://schemas.microsoft.com/office/drawing/2014/main" id="{ECD7E11C-CF30-4A04-B6C6-A9948A584BF1}"/>
                  </a:ext>
                </a:extLst>
              </p:cNvPr>
              <p:cNvSpPr/>
              <p:nvPr/>
            </p:nvSpPr>
            <p:spPr>
              <a:xfrm>
                <a:off x="5041600" y="4446900"/>
                <a:ext cx="25350" cy="6725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2690" extrusionOk="0">
                    <a:moveTo>
                      <a:pt x="507" y="0"/>
                    </a:moveTo>
                    <a:cubicBezTo>
                      <a:pt x="254" y="0"/>
                      <a:pt x="1" y="181"/>
                      <a:pt x="1" y="543"/>
                    </a:cubicBezTo>
                    <a:lnTo>
                      <a:pt x="1" y="2183"/>
                    </a:lnTo>
                    <a:cubicBezTo>
                      <a:pt x="1" y="2520"/>
                      <a:pt x="254" y="2689"/>
                      <a:pt x="507" y="2689"/>
                    </a:cubicBezTo>
                    <a:cubicBezTo>
                      <a:pt x="760" y="2689"/>
                      <a:pt x="1013" y="2520"/>
                      <a:pt x="1013" y="2183"/>
                    </a:cubicBezTo>
                    <a:lnTo>
                      <a:pt x="1013" y="543"/>
                    </a:lnTo>
                    <a:cubicBezTo>
                      <a:pt x="1013" y="181"/>
                      <a:pt x="760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791;p35">
                <a:extLst>
                  <a:ext uri="{FF2B5EF4-FFF2-40B4-BE49-F238E27FC236}">
                    <a16:creationId xmlns:a16="http://schemas.microsoft.com/office/drawing/2014/main" id="{88FD6C54-D71D-49A8-AD50-601E112619A4}"/>
                  </a:ext>
                </a:extLst>
              </p:cNvPr>
              <p:cNvSpPr/>
              <p:nvPr/>
            </p:nvSpPr>
            <p:spPr>
              <a:xfrm>
                <a:off x="5179725" y="4282875"/>
                <a:ext cx="99025" cy="87550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3502" extrusionOk="0">
                    <a:moveTo>
                      <a:pt x="748" y="0"/>
                    </a:moveTo>
                    <a:cubicBezTo>
                      <a:pt x="332" y="0"/>
                      <a:pt x="0" y="512"/>
                      <a:pt x="408" y="883"/>
                    </a:cubicBezTo>
                    <a:lnTo>
                      <a:pt x="2867" y="3342"/>
                    </a:lnTo>
                    <a:cubicBezTo>
                      <a:pt x="2979" y="3454"/>
                      <a:pt x="3104" y="3501"/>
                      <a:pt x="3224" y="3501"/>
                    </a:cubicBezTo>
                    <a:cubicBezTo>
                      <a:pt x="3621" y="3501"/>
                      <a:pt x="3961" y="2989"/>
                      <a:pt x="3591" y="2619"/>
                    </a:cubicBezTo>
                    <a:lnTo>
                      <a:pt x="1131" y="159"/>
                    </a:lnTo>
                    <a:cubicBezTo>
                      <a:pt x="1008" y="47"/>
                      <a:pt x="874" y="0"/>
                      <a:pt x="74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792;p35">
                <a:extLst>
                  <a:ext uri="{FF2B5EF4-FFF2-40B4-BE49-F238E27FC236}">
                    <a16:creationId xmlns:a16="http://schemas.microsoft.com/office/drawing/2014/main" id="{131EE721-8CC6-46E6-83AC-70B8129DB0B9}"/>
                  </a:ext>
                </a:extLst>
              </p:cNvPr>
              <p:cNvSpPr/>
              <p:nvPr/>
            </p:nvSpPr>
            <p:spPr>
              <a:xfrm>
                <a:off x="5323925" y="4207875"/>
                <a:ext cx="77050" cy="66650"/>
              </a:xfrm>
              <a:custGeom>
                <a:avLst/>
                <a:gdLst/>
                <a:ahLst/>
                <a:cxnLst/>
                <a:rect l="l" t="t" r="r" b="b"/>
                <a:pathLst>
                  <a:path w="3082" h="2666" extrusionOk="0">
                    <a:moveTo>
                      <a:pt x="2347" y="1"/>
                    </a:moveTo>
                    <a:cubicBezTo>
                      <a:pt x="2237" y="1"/>
                      <a:pt x="2123" y="37"/>
                      <a:pt x="2019" y="121"/>
                    </a:cubicBezTo>
                    <a:lnTo>
                      <a:pt x="379" y="1761"/>
                    </a:lnTo>
                    <a:cubicBezTo>
                      <a:pt x="0" y="2139"/>
                      <a:pt x="364" y="2666"/>
                      <a:pt x="771" y="2666"/>
                    </a:cubicBezTo>
                    <a:cubicBezTo>
                      <a:pt x="883" y="2666"/>
                      <a:pt x="998" y="2626"/>
                      <a:pt x="1102" y="2532"/>
                    </a:cubicBezTo>
                    <a:lnTo>
                      <a:pt x="2742" y="844"/>
                    </a:lnTo>
                    <a:cubicBezTo>
                      <a:pt x="3082" y="467"/>
                      <a:pt x="2742" y="1"/>
                      <a:pt x="234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793;p35">
                <a:extLst>
                  <a:ext uri="{FF2B5EF4-FFF2-40B4-BE49-F238E27FC236}">
                    <a16:creationId xmlns:a16="http://schemas.microsoft.com/office/drawing/2014/main" id="{08A04519-1EF6-425C-8003-59C78D7F9574}"/>
                  </a:ext>
                </a:extLst>
              </p:cNvPr>
              <p:cNvSpPr/>
              <p:nvPr/>
            </p:nvSpPr>
            <p:spPr>
              <a:xfrm>
                <a:off x="5262625" y="4015200"/>
                <a:ext cx="77625" cy="67050"/>
              </a:xfrm>
              <a:custGeom>
                <a:avLst/>
                <a:gdLst/>
                <a:ahLst/>
                <a:cxnLst/>
                <a:rect l="l" t="t" r="r" b="b"/>
                <a:pathLst>
                  <a:path w="3105" h="2682" extrusionOk="0">
                    <a:moveTo>
                      <a:pt x="737" y="0"/>
                    </a:moveTo>
                    <a:cubicBezTo>
                      <a:pt x="341" y="0"/>
                      <a:pt x="1" y="513"/>
                      <a:pt x="371" y="883"/>
                    </a:cubicBezTo>
                    <a:lnTo>
                      <a:pt x="2011" y="2523"/>
                    </a:lnTo>
                    <a:cubicBezTo>
                      <a:pt x="2123" y="2635"/>
                      <a:pt x="2248" y="2682"/>
                      <a:pt x="2368" y="2682"/>
                    </a:cubicBezTo>
                    <a:cubicBezTo>
                      <a:pt x="2764" y="2682"/>
                      <a:pt x="3105" y="2169"/>
                      <a:pt x="2734" y="1799"/>
                    </a:cubicBezTo>
                    <a:lnTo>
                      <a:pt x="1095" y="160"/>
                    </a:lnTo>
                    <a:cubicBezTo>
                      <a:pt x="983" y="47"/>
                      <a:pt x="857" y="0"/>
                      <a:pt x="7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" name="Google Shape;794;p35">
                <a:extLst>
                  <a:ext uri="{FF2B5EF4-FFF2-40B4-BE49-F238E27FC236}">
                    <a16:creationId xmlns:a16="http://schemas.microsoft.com/office/drawing/2014/main" id="{13A3EF53-2B5E-4269-919B-3D5B5325FA84}"/>
                  </a:ext>
                </a:extLst>
              </p:cNvPr>
              <p:cNvSpPr/>
              <p:nvPr/>
            </p:nvSpPr>
            <p:spPr>
              <a:xfrm>
                <a:off x="5243000" y="3830725"/>
                <a:ext cx="76750" cy="66575"/>
              </a:xfrm>
              <a:custGeom>
                <a:avLst/>
                <a:gdLst/>
                <a:ahLst/>
                <a:cxnLst/>
                <a:rect l="l" t="t" r="r" b="b"/>
                <a:pathLst>
                  <a:path w="3070" h="2663" extrusionOk="0">
                    <a:moveTo>
                      <a:pt x="2333" y="1"/>
                    </a:moveTo>
                    <a:cubicBezTo>
                      <a:pt x="2213" y="1"/>
                      <a:pt x="2088" y="48"/>
                      <a:pt x="1976" y="160"/>
                    </a:cubicBezTo>
                    <a:lnTo>
                      <a:pt x="336" y="1799"/>
                    </a:lnTo>
                    <a:cubicBezTo>
                      <a:pt x="0" y="2173"/>
                      <a:pt x="329" y="2662"/>
                      <a:pt x="719" y="2662"/>
                    </a:cubicBezTo>
                    <a:cubicBezTo>
                      <a:pt x="832" y="2662"/>
                      <a:pt x="951" y="2621"/>
                      <a:pt x="1060" y="2523"/>
                    </a:cubicBezTo>
                    <a:lnTo>
                      <a:pt x="2699" y="883"/>
                    </a:lnTo>
                    <a:cubicBezTo>
                      <a:pt x="3070" y="513"/>
                      <a:pt x="2729" y="1"/>
                      <a:pt x="2333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" name="Google Shape;795;p35">
                <a:extLst>
                  <a:ext uri="{FF2B5EF4-FFF2-40B4-BE49-F238E27FC236}">
                    <a16:creationId xmlns:a16="http://schemas.microsoft.com/office/drawing/2014/main" id="{B31AB459-43AB-44E2-8017-1692C6B1DF94}"/>
                  </a:ext>
                </a:extLst>
              </p:cNvPr>
              <p:cNvSpPr/>
              <p:nvPr/>
            </p:nvSpPr>
            <p:spPr>
              <a:xfrm>
                <a:off x="5365975" y="4352075"/>
                <a:ext cx="96400" cy="86575"/>
              </a:xfrm>
              <a:custGeom>
                <a:avLst/>
                <a:gdLst/>
                <a:ahLst/>
                <a:cxnLst/>
                <a:rect l="l" t="t" r="r" b="b"/>
                <a:pathLst>
                  <a:path w="3856" h="3463" extrusionOk="0">
                    <a:moveTo>
                      <a:pt x="719" y="1"/>
                    </a:moveTo>
                    <a:cubicBezTo>
                      <a:pt x="330" y="1"/>
                      <a:pt x="0" y="490"/>
                      <a:pt x="337" y="864"/>
                    </a:cubicBezTo>
                    <a:lnTo>
                      <a:pt x="2796" y="3323"/>
                    </a:lnTo>
                    <a:cubicBezTo>
                      <a:pt x="2905" y="3421"/>
                      <a:pt x="3023" y="3462"/>
                      <a:pt x="3137" y="3462"/>
                    </a:cubicBezTo>
                    <a:cubicBezTo>
                      <a:pt x="3527" y="3462"/>
                      <a:pt x="3856" y="2973"/>
                      <a:pt x="3520" y="2600"/>
                    </a:cubicBezTo>
                    <a:lnTo>
                      <a:pt x="1060" y="140"/>
                    </a:lnTo>
                    <a:cubicBezTo>
                      <a:pt x="951" y="42"/>
                      <a:pt x="833" y="1"/>
                      <a:pt x="71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796;p35">
                <a:extLst>
                  <a:ext uri="{FF2B5EF4-FFF2-40B4-BE49-F238E27FC236}">
                    <a16:creationId xmlns:a16="http://schemas.microsoft.com/office/drawing/2014/main" id="{3D1FB95F-B31C-441C-A161-8FAB1A5096E4}"/>
                  </a:ext>
                </a:extLst>
              </p:cNvPr>
              <p:cNvSpPr/>
              <p:nvPr/>
            </p:nvSpPr>
            <p:spPr>
              <a:xfrm>
                <a:off x="5617925" y="4318500"/>
                <a:ext cx="25350" cy="118775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4751" extrusionOk="0">
                    <a:moveTo>
                      <a:pt x="489" y="0"/>
                    </a:moveTo>
                    <a:cubicBezTo>
                      <a:pt x="254" y="0"/>
                      <a:pt x="25" y="157"/>
                      <a:pt x="1" y="470"/>
                    </a:cubicBezTo>
                    <a:lnTo>
                      <a:pt x="1" y="4280"/>
                    </a:lnTo>
                    <a:cubicBezTo>
                      <a:pt x="25" y="4594"/>
                      <a:pt x="254" y="4751"/>
                      <a:pt x="489" y="4751"/>
                    </a:cubicBezTo>
                    <a:cubicBezTo>
                      <a:pt x="724" y="4751"/>
                      <a:pt x="965" y="4594"/>
                      <a:pt x="1013" y="4280"/>
                    </a:cubicBezTo>
                    <a:lnTo>
                      <a:pt x="1013" y="470"/>
                    </a:lnTo>
                    <a:cubicBezTo>
                      <a:pt x="965" y="157"/>
                      <a:pt x="724" y="0"/>
                      <a:pt x="48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797;p35">
                <a:extLst>
                  <a:ext uri="{FF2B5EF4-FFF2-40B4-BE49-F238E27FC236}">
                    <a16:creationId xmlns:a16="http://schemas.microsoft.com/office/drawing/2014/main" id="{62D67F76-D295-4B73-B74A-66D13BCA2C96}"/>
                  </a:ext>
                </a:extLst>
              </p:cNvPr>
              <p:cNvSpPr/>
              <p:nvPr/>
            </p:nvSpPr>
            <p:spPr>
              <a:xfrm>
                <a:off x="5634800" y="4536425"/>
                <a:ext cx="107325" cy="25350"/>
              </a:xfrm>
              <a:custGeom>
                <a:avLst/>
                <a:gdLst/>
                <a:ahLst/>
                <a:cxnLst/>
                <a:rect l="l" t="t" r="r" b="b"/>
                <a:pathLst>
                  <a:path w="4293" h="1014" extrusionOk="0">
                    <a:moveTo>
                      <a:pt x="628" y="0"/>
                    </a:moveTo>
                    <a:cubicBezTo>
                      <a:pt x="1" y="49"/>
                      <a:pt x="1" y="965"/>
                      <a:pt x="628" y="1013"/>
                    </a:cubicBezTo>
                    <a:lnTo>
                      <a:pt x="3666" y="1013"/>
                    </a:lnTo>
                    <a:cubicBezTo>
                      <a:pt x="4293" y="965"/>
                      <a:pt x="4293" y="49"/>
                      <a:pt x="3666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798;p35">
                <a:extLst>
                  <a:ext uri="{FF2B5EF4-FFF2-40B4-BE49-F238E27FC236}">
                    <a16:creationId xmlns:a16="http://schemas.microsoft.com/office/drawing/2014/main" id="{C0A2D5EF-E2BD-4956-872B-669CBBF9EE39}"/>
                  </a:ext>
                </a:extLst>
              </p:cNvPr>
              <p:cNvSpPr/>
              <p:nvPr/>
            </p:nvSpPr>
            <p:spPr>
              <a:xfrm>
                <a:off x="5763850" y="4345325"/>
                <a:ext cx="88325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33" h="3154" extrusionOk="0">
                    <a:moveTo>
                      <a:pt x="2830" y="1"/>
                    </a:moveTo>
                    <a:cubicBezTo>
                      <a:pt x="2724" y="1"/>
                      <a:pt x="2612" y="37"/>
                      <a:pt x="2507" y="121"/>
                    </a:cubicBezTo>
                    <a:lnTo>
                      <a:pt x="337" y="2291"/>
                    </a:lnTo>
                    <a:cubicBezTo>
                      <a:pt x="1" y="2665"/>
                      <a:pt x="330" y="3154"/>
                      <a:pt x="719" y="3154"/>
                    </a:cubicBezTo>
                    <a:cubicBezTo>
                      <a:pt x="833" y="3154"/>
                      <a:pt x="951" y="3112"/>
                      <a:pt x="1060" y="3014"/>
                    </a:cubicBezTo>
                    <a:lnTo>
                      <a:pt x="3230" y="844"/>
                    </a:lnTo>
                    <a:cubicBezTo>
                      <a:pt x="3532" y="467"/>
                      <a:pt x="3214" y="1"/>
                      <a:pt x="283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" name="Google Shape;799;p35">
                <a:extLst>
                  <a:ext uri="{FF2B5EF4-FFF2-40B4-BE49-F238E27FC236}">
                    <a16:creationId xmlns:a16="http://schemas.microsoft.com/office/drawing/2014/main" id="{E0AE8A08-6251-4505-BCC9-665FB0368BE2}"/>
                  </a:ext>
                </a:extLst>
              </p:cNvPr>
              <p:cNvSpPr/>
              <p:nvPr/>
            </p:nvSpPr>
            <p:spPr>
              <a:xfrm>
                <a:off x="5878750" y="4433575"/>
                <a:ext cx="77600" cy="67050"/>
              </a:xfrm>
              <a:custGeom>
                <a:avLst/>
                <a:gdLst/>
                <a:ahLst/>
                <a:cxnLst/>
                <a:rect l="l" t="t" r="r" b="b"/>
                <a:pathLst>
                  <a:path w="3104" h="2682" extrusionOk="0">
                    <a:moveTo>
                      <a:pt x="737" y="1"/>
                    </a:moveTo>
                    <a:cubicBezTo>
                      <a:pt x="341" y="1"/>
                      <a:pt x="0" y="513"/>
                      <a:pt x="371" y="883"/>
                    </a:cubicBezTo>
                    <a:lnTo>
                      <a:pt x="2010" y="2523"/>
                    </a:lnTo>
                    <a:cubicBezTo>
                      <a:pt x="2122" y="2635"/>
                      <a:pt x="2247" y="2682"/>
                      <a:pt x="2367" y="2682"/>
                    </a:cubicBezTo>
                    <a:cubicBezTo>
                      <a:pt x="2764" y="2682"/>
                      <a:pt x="3104" y="2170"/>
                      <a:pt x="2734" y="1799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" name="Google Shape;800;p35">
                <a:extLst>
                  <a:ext uri="{FF2B5EF4-FFF2-40B4-BE49-F238E27FC236}">
                    <a16:creationId xmlns:a16="http://schemas.microsoft.com/office/drawing/2014/main" id="{97185E47-66CD-4CAD-BE63-F965BADFDB8A}"/>
                  </a:ext>
                </a:extLst>
              </p:cNvPr>
              <p:cNvSpPr/>
              <p:nvPr/>
            </p:nvSpPr>
            <p:spPr>
              <a:xfrm>
                <a:off x="5975975" y="4310600"/>
                <a:ext cx="69600" cy="58850"/>
              </a:xfrm>
              <a:custGeom>
                <a:avLst/>
                <a:gdLst/>
                <a:ahLst/>
                <a:cxnLst/>
                <a:rect l="l" t="t" r="r" b="b"/>
                <a:pathLst>
                  <a:path w="2784" h="2354" extrusionOk="0">
                    <a:moveTo>
                      <a:pt x="2047" y="0"/>
                    </a:moveTo>
                    <a:cubicBezTo>
                      <a:pt x="1927" y="0"/>
                      <a:pt x="1802" y="47"/>
                      <a:pt x="1690" y="159"/>
                    </a:cubicBezTo>
                    <a:lnTo>
                      <a:pt x="340" y="1510"/>
                    </a:lnTo>
                    <a:cubicBezTo>
                      <a:pt x="0" y="1887"/>
                      <a:pt x="340" y="2353"/>
                      <a:pt x="735" y="2353"/>
                    </a:cubicBezTo>
                    <a:cubicBezTo>
                      <a:pt x="844" y="2353"/>
                      <a:pt x="958" y="2317"/>
                      <a:pt x="1063" y="2233"/>
                    </a:cubicBezTo>
                    <a:lnTo>
                      <a:pt x="2414" y="883"/>
                    </a:lnTo>
                    <a:cubicBezTo>
                      <a:pt x="2784" y="513"/>
                      <a:pt x="2444" y="0"/>
                      <a:pt x="204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801;p35">
                <a:extLst>
                  <a:ext uri="{FF2B5EF4-FFF2-40B4-BE49-F238E27FC236}">
                    <a16:creationId xmlns:a16="http://schemas.microsoft.com/office/drawing/2014/main" id="{C2C0D721-6A65-4E93-907B-F2121961C2C8}"/>
                  </a:ext>
                </a:extLst>
              </p:cNvPr>
              <p:cNvSpPr/>
              <p:nvPr/>
            </p:nvSpPr>
            <p:spPr>
              <a:xfrm>
                <a:off x="4852350" y="4577550"/>
                <a:ext cx="83150" cy="73300"/>
              </a:xfrm>
              <a:custGeom>
                <a:avLst/>
                <a:gdLst/>
                <a:ahLst/>
                <a:cxnLst/>
                <a:rect l="l" t="t" r="r" b="b"/>
                <a:pathLst>
                  <a:path w="3326" h="2932" extrusionOk="0">
                    <a:moveTo>
                      <a:pt x="719" y="0"/>
                    </a:moveTo>
                    <a:cubicBezTo>
                      <a:pt x="330" y="0"/>
                      <a:pt x="0" y="490"/>
                      <a:pt x="337" y="863"/>
                    </a:cubicBezTo>
                    <a:lnTo>
                      <a:pt x="2266" y="2792"/>
                    </a:lnTo>
                    <a:cubicBezTo>
                      <a:pt x="2374" y="2890"/>
                      <a:pt x="2493" y="2932"/>
                      <a:pt x="2606" y="2932"/>
                    </a:cubicBezTo>
                    <a:cubicBezTo>
                      <a:pt x="2996" y="2932"/>
                      <a:pt x="3325" y="2442"/>
                      <a:pt x="2989" y="2069"/>
                    </a:cubicBezTo>
                    <a:lnTo>
                      <a:pt x="1060" y="140"/>
                    </a:lnTo>
                    <a:cubicBezTo>
                      <a:pt x="951" y="42"/>
                      <a:pt x="833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802;p35">
                <a:extLst>
                  <a:ext uri="{FF2B5EF4-FFF2-40B4-BE49-F238E27FC236}">
                    <a16:creationId xmlns:a16="http://schemas.microsoft.com/office/drawing/2014/main" id="{77778754-0644-40B2-A769-9D5054F8DF24}"/>
                  </a:ext>
                </a:extLst>
              </p:cNvPr>
              <p:cNvSpPr/>
              <p:nvPr/>
            </p:nvSpPr>
            <p:spPr>
              <a:xfrm>
                <a:off x="5023550" y="4681225"/>
                <a:ext cx="89450" cy="79350"/>
              </a:xfrm>
              <a:custGeom>
                <a:avLst/>
                <a:gdLst/>
                <a:ahLst/>
                <a:cxnLst/>
                <a:rect l="l" t="t" r="r" b="b"/>
                <a:pathLst>
                  <a:path w="3578" h="3174" extrusionOk="0">
                    <a:moveTo>
                      <a:pt x="2890" y="1"/>
                    </a:moveTo>
                    <a:cubicBezTo>
                      <a:pt x="2780" y="1"/>
                      <a:pt x="2664" y="42"/>
                      <a:pt x="2555" y="140"/>
                    </a:cubicBezTo>
                    <a:lnTo>
                      <a:pt x="337" y="2311"/>
                    </a:lnTo>
                    <a:cubicBezTo>
                      <a:pt x="1" y="2684"/>
                      <a:pt x="330" y="3173"/>
                      <a:pt x="720" y="3173"/>
                    </a:cubicBezTo>
                    <a:cubicBezTo>
                      <a:pt x="833" y="3173"/>
                      <a:pt x="952" y="3132"/>
                      <a:pt x="1060" y="3034"/>
                    </a:cubicBezTo>
                    <a:lnTo>
                      <a:pt x="3279" y="864"/>
                    </a:lnTo>
                    <a:cubicBezTo>
                      <a:pt x="3578" y="490"/>
                      <a:pt x="3269" y="1"/>
                      <a:pt x="289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803;p35">
                <a:extLst>
                  <a:ext uri="{FF2B5EF4-FFF2-40B4-BE49-F238E27FC236}">
                    <a16:creationId xmlns:a16="http://schemas.microsoft.com/office/drawing/2014/main" id="{A12E15EF-BEB9-4730-A983-DB43B8504B78}"/>
                  </a:ext>
                </a:extLst>
              </p:cNvPr>
              <p:cNvSpPr/>
              <p:nvPr/>
            </p:nvSpPr>
            <p:spPr>
              <a:xfrm>
                <a:off x="5173425" y="4508325"/>
                <a:ext cx="84850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72" extrusionOk="0">
                    <a:moveTo>
                      <a:pt x="737" y="1"/>
                    </a:moveTo>
                    <a:cubicBezTo>
                      <a:pt x="340" y="1"/>
                      <a:pt x="0" y="513"/>
                      <a:pt x="370" y="883"/>
                    </a:cubicBezTo>
                    <a:lnTo>
                      <a:pt x="2299" y="2812"/>
                    </a:lnTo>
                    <a:cubicBezTo>
                      <a:pt x="2412" y="2924"/>
                      <a:pt x="2537" y="2971"/>
                      <a:pt x="2657" y="2971"/>
                    </a:cubicBezTo>
                    <a:cubicBezTo>
                      <a:pt x="3053" y="2971"/>
                      <a:pt x="3393" y="2459"/>
                      <a:pt x="3023" y="2089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804;p35">
                <a:extLst>
                  <a:ext uri="{FF2B5EF4-FFF2-40B4-BE49-F238E27FC236}">
                    <a16:creationId xmlns:a16="http://schemas.microsoft.com/office/drawing/2014/main" id="{849F66A5-4DB7-4AD5-B0FF-CD8C7AC8846A}"/>
                  </a:ext>
                </a:extLst>
              </p:cNvPr>
              <p:cNvSpPr/>
              <p:nvPr/>
            </p:nvSpPr>
            <p:spPr>
              <a:xfrm>
                <a:off x="5249375" y="4680750"/>
                <a:ext cx="90875" cy="80325"/>
              </a:xfrm>
              <a:custGeom>
                <a:avLst/>
                <a:gdLst/>
                <a:ahLst/>
                <a:cxnLst/>
                <a:rect l="l" t="t" r="r" b="b"/>
                <a:pathLst>
                  <a:path w="3635" h="3213" extrusionOk="0">
                    <a:moveTo>
                      <a:pt x="2898" y="0"/>
                    </a:moveTo>
                    <a:cubicBezTo>
                      <a:pt x="2778" y="0"/>
                      <a:pt x="2653" y="47"/>
                      <a:pt x="2541" y="159"/>
                    </a:cubicBezTo>
                    <a:lnTo>
                      <a:pt x="371" y="2330"/>
                    </a:lnTo>
                    <a:cubicBezTo>
                      <a:pt x="0" y="2700"/>
                      <a:pt x="341" y="3212"/>
                      <a:pt x="737" y="3212"/>
                    </a:cubicBezTo>
                    <a:cubicBezTo>
                      <a:pt x="857" y="3212"/>
                      <a:pt x="982" y="3165"/>
                      <a:pt x="1094" y="3053"/>
                    </a:cubicBezTo>
                    <a:lnTo>
                      <a:pt x="3264" y="883"/>
                    </a:lnTo>
                    <a:cubicBezTo>
                      <a:pt x="3635" y="513"/>
                      <a:pt x="3294" y="0"/>
                      <a:pt x="289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" name="Google Shape;805;p35">
                <a:extLst>
                  <a:ext uri="{FF2B5EF4-FFF2-40B4-BE49-F238E27FC236}">
                    <a16:creationId xmlns:a16="http://schemas.microsoft.com/office/drawing/2014/main" id="{947C053C-4DD4-4EA0-B65F-DCF878B2351F}"/>
                  </a:ext>
                </a:extLst>
              </p:cNvPr>
              <p:cNvSpPr/>
              <p:nvPr/>
            </p:nvSpPr>
            <p:spPr>
              <a:xfrm>
                <a:off x="5420575" y="4530025"/>
                <a:ext cx="84850" cy="731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24" extrusionOk="0">
                    <a:moveTo>
                      <a:pt x="737" y="1"/>
                    </a:moveTo>
                    <a:cubicBezTo>
                      <a:pt x="341" y="1"/>
                      <a:pt x="1" y="513"/>
                      <a:pt x="371" y="883"/>
                    </a:cubicBezTo>
                    <a:lnTo>
                      <a:pt x="2252" y="2764"/>
                    </a:lnTo>
                    <a:cubicBezTo>
                      <a:pt x="2375" y="2876"/>
                      <a:pt x="2509" y="2923"/>
                      <a:pt x="2635" y="2923"/>
                    </a:cubicBezTo>
                    <a:cubicBezTo>
                      <a:pt x="3054" y="2923"/>
                      <a:pt x="3394" y="2411"/>
                      <a:pt x="3024" y="2041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" name="Google Shape;806;p35">
                <a:extLst>
                  <a:ext uri="{FF2B5EF4-FFF2-40B4-BE49-F238E27FC236}">
                    <a16:creationId xmlns:a16="http://schemas.microsoft.com/office/drawing/2014/main" id="{AEF96E0D-62BE-467C-BFCE-CFE60026F367}"/>
                  </a:ext>
                </a:extLst>
              </p:cNvPr>
              <p:cNvSpPr/>
              <p:nvPr/>
            </p:nvSpPr>
            <p:spPr>
              <a:xfrm>
                <a:off x="5537100" y="4714500"/>
                <a:ext cx="76850" cy="66075"/>
              </a:xfrm>
              <a:custGeom>
                <a:avLst/>
                <a:gdLst/>
                <a:ahLst/>
                <a:cxnLst/>
                <a:rect l="l" t="t" r="r" b="b"/>
                <a:pathLst>
                  <a:path w="3074" h="2643" extrusionOk="0">
                    <a:moveTo>
                      <a:pt x="2337" y="1"/>
                    </a:moveTo>
                    <a:cubicBezTo>
                      <a:pt x="2217" y="1"/>
                      <a:pt x="2092" y="48"/>
                      <a:pt x="1980" y="160"/>
                    </a:cubicBezTo>
                    <a:cubicBezTo>
                      <a:pt x="1449" y="690"/>
                      <a:pt x="919" y="1221"/>
                      <a:pt x="340" y="1799"/>
                    </a:cubicBezTo>
                    <a:cubicBezTo>
                      <a:pt x="0" y="2177"/>
                      <a:pt x="340" y="2643"/>
                      <a:pt x="735" y="2643"/>
                    </a:cubicBezTo>
                    <a:cubicBezTo>
                      <a:pt x="844" y="2643"/>
                      <a:pt x="958" y="2607"/>
                      <a:pt x="1063" y="2523"/>
                    </a:cubicBezTo>
                    <a:lnTo>
                      <a:pt x="2703" y="883"/>
                    </a:lnTo>
                    <a:cubicBezTo>
                      <a:pt x="3073" y="513"/>
                      <a:pt x="2733" y="1"/>
                      <a:pt x="23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807;p35">
                <a:extLst>
                  <a:ext uri="{FF2B5EF4-FFF2-40B4-BE49-F238E27FC236}">
                    <a16:creationId xmlns:a16="http://schemas.microsoft.com/office/drawing/2014/main" id="{14DFCF60-2EF1-4FCD-BA0B-A3C504121106}"/>
                  </a:ext>
                </a:extLst>
              </p:cNvPr>
              <p:cNvSpPr/>
              <p:nvPr/>
            </p:nvSpPr>
            <p:spPr>
              <a:xfrm>
                <a:off x="4851500" y="4789250"/>
                <a:ext cx="84850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72" extrusionOk="0">
                    <a:moveTo>
                      <a:pt x="757" y="1"/>
                    </a:moveTo>
                    <a:cubicBezTo>
                      <a:pt x="369" y="1"/>
                      <a:pt x="0" y="513"/>
                      <a:pt x="371" y="883"/>
                    </a:cubicBezTo>
                    <a:lnTo>
                      <a:pt x="2300" y="2812"/>
                    </a:lnTo>
                    <a:cubicBezTo>
                      <a:pt x="2412" y="2924"/>
                      <a:pt x="2537" y="2971"/>
                      <a:pt x="2657" y="2971"/>
                    </a:cubicBezTo>
                    <a:cubicBezTo>
                      <a:pt x="3053" y="2971"/>
                      <a:pt x="3393" y="2459"/>
                      <a:pt x="3023" y="2089"/>
                    </a:cubicBezTo>
                    <a:lnTo>
                      <a:pt x="1094" y="160"/>
                    </a:lnTo>
                    <a:cubicBezTo>
                      <a:pt x="993" y="48"/>
                      <a:pt x="874" y="1"/>
                      <a:pt x="75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808;p35">
                <a:extLst>
                  <a:ext uri="{FF2B5EF4-FFF2-40B4-BE49-F238E27FC236}">
                    <a16:creationId xmlns:a16="http://schemas.microsoft.com/office/drawing/2014/main" id="{91DA3528-B26F-4089-857E-48D60AC1599F}"/>
                  </a:ext>
                </a:extLst>
              </p:cNvPr>
              <p:cNvSpPr/>
              <p:nvPr/>
            </p:nvSpPr>
            <p:spPr>
              <a:xfrm>
                <a:off x="4468650" y="2355025"/>
                <a:ext cx="573425" cy="116850"/>
              </a:xfrm>
              <a:custGeom>
                <a:avLst/>
                <a:gdLst/>
                <a:ahLst/>
                <a:cxnLst/>
                <a:rect l="l" t="t" r="r" b="b"/>
                <a:pathLst>
                  <a:path w="22937" h="4674" extrusionOk="0">
                    <a:moveTo>
                      <a:pt x="12204" y="0"/>
                    </a:moveTo>
                    <a:cubicBezTo>
                      <a:pt x="11962" y="0"/>
                      <a:pt x="11734" y="107"/>
                      <a:pt x="11633" y="350"/>
                    </a:cubicBezTo>
                    <a:cubicBezTo>
                      <a:pt x="11199" y="1362"/>
                      <a:pt x="10476" y="2713"/>
                      <a:pt x="9270" y="2858"/>
                    </a:cubicBezTo>
                    <a:cubicBezTo>
                      <a:pt x="9214" y="2864"/>
                      <a:pt x="9158" y="2868"/>
                      <a:pt x="9103" y="2868"/>
                    </a:cubicBezTo>
                    <a:cubicBezTo>
                      <a:pt x="7984" y="2868"/>
                      <a:pt x="7176" y="1510"/>
                      <a:pt x="6762" y="591"/>
                    </a:cubicBezTo>
                    <a:cubicBezTo>
                      <a:pt x="6618" y="326"/>
                      <a:pt x="6364" y="193"/>
                      <a:pt x="6111" y="193"/>
                    </a:cubicBezTo>
                    <a:cubicBezTo>
                      <a:pt x="5858" y="193"/>
                      <a:pt x="5605" y="326"/>
                      <a:pt x="5460" y="591"/>
                    </a:cubicBezTo>
                    <a:cubicBezTo>
                      <a:pt x="5074" y="1507"/>
                      <a:pt x="4399" y="2279"/>
                      <a:pt x="3579" y="2858"/>
                    </a:cubicBezTo>
                    <a:cubicBezTo>
                      <a:pt x="3313" y="3040"/>
                      <a:pt x="3072" y="3120"/>
                      <a:pt x="2852" y="3120"/>
                    </a:cubicBezTo>
                    <a:cubicBezTo>
                      <a:pt x="2315" y="3120"/>
                      <a:pt x="1910" y="2640"/>
                      <a:pt x="1602" y="1989"/>
                    </a:cubicBezTo>
                    <a:cubicBezTo>
                      <a:pt x="1467" y="1720"/>
                      <a:pt x="1250" y="1609"/>
                      <a:pt x="1026" y="1609"/>
                    </a:cubicBezTo>
                    <a:cubicBezTo>
                      <a:pt x="528" y="1609"/>
                      <a:pt x="0" y="2162"/>
                      <a:pt x="300" y="2761"/>
                    </a:cubicBezTo>
                    <a:lnTo>
                      <a:pt x="300" y="2809"/>
                    </a:lnTo>
                    <a:cubicBezTo>
                      <a:pt x="834" y="3877"/>
                      <a:pt x="1730" y="4674"/>
                      <a:pt x="2821" y="4674"/>
                    </a:cubicBezTo>
                    <a:cubicBezTo>
                      <a:pt x="3109" y="4674"/>
                      <a:pt x="3411" y="4618"/>
                      <a:pt x="3724" y="4497"/>
                    </a:cubicBezTo>
                    <a:cubicBezTo>
                      <a:pt x="4699" y="4127"/>
                      <a:pt x="5487" y="3383"/>
                      <a:pt x="6087" y="2524"/>
                    </a:cubicBezTo>
                    <a:lnTo>
                      <a:pt x="6087" y="2524"/>
                    </a:lnTo>
                    <a:cubicBezTo>
                      <a:pt x="6759" y="3540"/>
                      <a:pt x="7715" y="4368"/>
                      <a:pt x="8970" y="4368"/>
                    </a:cubicBezTo>
                    <a:cubicBezTo>
                      <a:pt x="9068" y="4368"/>
                      <a:pt x="9168" y="4363"/>
                      <a:pt x="9270" y="4353"/>
                    </a:cubicBezTo>
                    <a:cubicBezTo>
                      <a:pt x="10532" y="4253"/>
                      <a:pt x="11474" y="3490"/>
                      <a:pt x="12143" y="2520"/>
                    </a:cubicBezTo>
                    <a:lnTo>
                      <a:pt x="12143" y="2520"/>
                    </a:lnTo>
                    <a:cubicBezTo>
                      <a:pt x="12674" y="3461"/>
                      <a:pt x="13496" y="4225"/>
                      <a:pt x="14623" y="4256"/>
                    </a:cubicBezTo>
                    <a:cubicBezTo>
                      <a:pt x="14666" y="4259"/>
                      <a:pt x="14709" y="4260"/>
                      <a:pt x="14751" y="4260"/>
                    </a:cubicBezTo>
                    <a:cubicBezTo>
                      <a:pt x="15831" y="4260"/>
                      <a:pt x="16619" y="3486"/>
                      <a:pt x="17129" y="2530"/>
                    </a:cubicBezTo>
                    <a:lnTo>
                      <a:pt x="17129" y="2530"/>
                    </a:lnTo>
                    <a:cubicBezTo>
                      <a:pt x="17645" y="3227"/>
                      <a:pt x="18289" y="3830"/>
                      <a:pt x="19060" y="4304"/>
                    </a:cubicBezTo>
                    <a:cubicBezTo>
                      <a:pt x="19479" y="4521"/>
                      <a:pt x="19885" y="4621"/>
                      <a:pt x="20270" y="4621"/>
                    </a:cubicBezTo>
                    <a:cubicBezTo>
                      <a:pt x="21171" y="4621"/>
                      <a:pt x="21958" y="4074"/>
                      <a:pt x="22533" y="3195"/>
                    </a:cubicBezTo>
                    <a:cubicBezTo>
                      <a:pt x="22937" y="2623"/>
                      <a:pt x="22424" y="2074"/>
                      <a:pt x="21881" y="2074"/>
                    </a:cubicBezTo>
                    <a:cubicBezTo>
                      <a:pt x="21646" y="2074"/>
                      <a:pt x="21405" y="2176"/>
                      <a:pt x="21231" y="2423"/>
                    </a:cubicBezTo>
                    <a:cubicBezTo>
                      <a:pt x="20925" y="2894"/>
                      <a:pt x="20588" y="3083"/>
                      <a:pt x="20244" y="3083"/>
                    </a:cubicBezTo>
                    <a:cubicBezTo>
                      <a:pt x="19178" y="3083"/>
                      <a:pt x="18051" y="1261"/>
                      <a:pt x="17614" y="350"/>
                    </a:cubicBezTo>
                    <a:cubicBezTo>
                      <a:pt x="17466" y="117"/>
                      <a:pt x="17226" y="5"/>
                      <a:pt x="16986" y="5"/>
                    </a:cubicBezTo>
                    <a:cubicBezTo>
                      <a:pt x="16678" y="5"/>
                      <a:pt x="16372" y="190"/>
                      <a:pt x="16263" y="543"/>
                    </a:cubicBezTo>
                    <a:cubicBezTo>
                      <a:pt x="16076" y="1291"/>
                      <a:pt x="15662" y="2765"/>
                      <a:pt x="14713" y="2765"/>
                    </a:cubicBezTo>
                    <a:cubicBezTo>
                      <a:pt x="14684" y="2765"/>
                      <a:pt x="14654" y="2764"/>
                      <a:pt x="14623" y="2761"/>
                    </a:cubicBezTo>
                    <a:cubicBezTo>
                      <a:pt x="13562" y="2665"/>
                      <a:pt x="13177" y="1314"/>
                      <a:pt x="12984" y="543"/>
                    </a:cubicBezTo>
                    <a:cubicBezTo>
                      <a:pt x="12900" y="206"/>
                      <a:pt x="12539" y="0"/>
                      <a:pt x="1220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809;p35">
                <a:extLst>
                  <a:ext uri="{FF2B5EF4-FFF2-40B4-BE49-F238E27FC236}">
                    <a16:creationId xmlns:a16="http://schemas.microsoft.com/office/drawing/2014/main" id="{FAEC50BA-2D88-4241-A5B7-87DECDC240DE}"/>
                  </a:ext>
                </a:extLst>
              </p:cNvPr>
              <p:cNvSpPr/>
              <p:nvPr/>
            </p:nvSpPr>
            <p:spPr>
              <a:xfrm>
                <a:off x="5014825" y="3348125"/>
                <a:ext cx="572600" cy="116675"/>
              </a:xfrm>
              <a:custGeom>
                <a:avLst/>
                <a:gdLst/>
                <a:ahLst/>
                <a:cxnLst/>
                <a:rect l="l" t="t" r="r" b="b"/>
                <a:pathLst>
                  <a:path w="22904" h="4667" extrusionOk="0">
                    <a:moveTo>
                      <a:pt x="12180" y="1"/>
                    </a:moveTo>
                    <a:cubicBezTo>
                      <a:pt x="11928" y="1"/>
                      <a:pt x="11689" y="116"/>
                      <a:pt x="11585" y="365"/>
                    </a:cubicBezTo>
                    <a:cubicBezTo>
                      <a:pt x="11151" y="1378"/>
                      <a:pt x="10428" y="2729"/>
                      <a:pt x="9222" y="2873"/>
                    </a:cubicBezTo>
                    <a:cubicBezTo>
                      <a:pt x="9166" y="2880"/>
                      <a:pt x="9110" y="2883"/>
                      <a:pt x="9055" y="2883"/>
                    </a:cubicBezTo>
                    <a:cubicBezTo>
                      <a:pt x="7936" y="2883"/>
                      <a:pt x="7128" y="1524"/>
                      <a:pt x="6714" y="558"/>
                    </a:cubicBezTo>
                    <a:cubicBezTo>
                      <a:pt x="6570" y="317"/>
                      <a:pt x="6316" y="197"/>
                      <a:pt x="6063" y="197"/>
                    </a:cubicBezTo>
                    <a:cubicBezTo>
                      <a:pt x="5810" y="197"/>
                      <a:pt x="5557" y="317"/>
                      <a:pt x="5412" y="558"/>
                    </a:cubicBezTo>
                    <a:cubicBezTo>
                      <a:pt x="5026" y="1523"/>
                      <a:pt x="4399" y="2295"/>
                      <a:pt x="3580" y="2873"/>
                    </a:cubicBezTo>
                    <a:cubicBezTo>
                      <a:pt x="3299" y="3055"/>
                      <a:pt x="3052" y="3136"/>
                      <a:pt x="2831" y="3136"/>
                    </a:cubicBezTo>
                    <a:cubicBezTo>
                      <a:pt x="2291" y="3136"/>
                      <a:pt x="1910" y="2655"/>
                      <a:pt x="1602" y="2005"/>
                    </a:cubicBezTo>
                    <a:cubicBezTo>
                      <a:pt x="1468" y="1736"/>
                      <a:pt x="1250" y="1625"/>
                      <a:pt x="1026" y="1625"/>
                    </a:cubicBezTo>
                    <a:cubicBezTo>
                      <a:pt x="528" y="1625"/>
                      <a:pt x="0" y="2178"/>
                      <a:pt x="300" y="2777"/>
                    </a:cubicBezTo>
                    <a:lnTo>
                      <a:pt x="252" y="2825"/>
                    </a:lnTo>
                    <a:cubicBezTo>
                      <a:pt x="794" y="3870"/>
                      <a:pt x="1708" y="4666"/>
                      <a:pt x="2820" y="4666"/>
                    </a:cubicBezTo>
                    <a:cubicBezTo>
                      <a:pt x="3094" y="4666"/>
                      <a:pt x="3380" y="4618"/>
                      <a:pt x="3676" y="4513"/>
                    </a:cubicBezTo>
                    <a:cubicBezTo>
                      <a:pt x="4648" y="4144"/>
                      <a:pt x="5434" y="3379"/>
                      <a:pt x="6034" y="2526"/>
                    </a:cubicBezTo>
                    <a:lnTo>
                      <a:pt x="6034" y="2526"/>
                    </a:lnTo>
                    <a:cubicBezTo>
                      <a:pt x="6718" y="3551"/>
                      <a:pt x="7696" y="4378"/>
                      <a:pt x="8985" y="4378"/>
                    </a:cubicBezTo>
                    <a:cubicBezTo>
                      <a:pt x="9063" y="4378"/>
                      <a:pt x="9142" y="4375"/>
                      <a:pt x="9222" y="4368"/>
                    </a:cubicBezTo>
                    <a:cubicBezTo>
                      <a:pt x="10512" y="4269"/>
                      <a:pt x="11439" y="3490"/>
                      <a:pt x="12112" y="2528"/>
                    </a:cubicBezTo>
                    <a:lnTo>
                      <a:pt x="12112" y="2528"/>
                    </a:lnTo>
                    <a:cubicBezTo>
                      <a:pt x="12641" y="3472"/>
                      <a:pt x="13445" y="4240"/>
                      <a:pt x="14575" y="4272"/>
                    </a:cubicBezTo>
                    <a:cubicBezTo>
                      <a:pt x="14598" y="4273"/>
                      <a:pt x="14620" y="4273"/>
                      <a:pt x="14642" y="4273"/>
                    </a:cubicBezTo>
                    <a:cubicBezTo>
                      <a:pt x="15758" y="4273"/>
                      <a:pt x="16569" y="3491"/>
                      <a:pt x="17088" y="2522"/>
                    </a:cubicBezTo>
                    <a:lnTo>
                      <a:pt x="17088" y="2522"/>
                    </a:lnTo>
                    <a:cubicBezTo>
                      <a:pt x="17605" y="3229"/>
                      <a:pt x="18262" y="3840"/>
                      <a:pt x="19012" y="4320"/>
                    </a:cubicBezTo>
                    <a:cubicBezTo>
                      <a:pt x="19431" y="4537"/>
                      <a:pt x="19841" y="4637"/>
                      <a:pt x="20232" y="4637"/>
                    </a:cubicBezTo>
                    <a:cubicBezTo>
                      <a:pt x="21147" y="4637"/>
                      <a:pt x="21959" y="4089"/>
                      <a:pt x="22533" y="3211"/>
                    </a:cubicBezTo>
                    <a:cubicBezTo>
                      <a:pt x="22903" y="2638"/>
                      <a:pt x="22380" y="2089"/>
                      <a:pt x="21850" y="2089"/>
                    </a:cubicBezTo>
                    <a:cubicBezTo>
                      <a:pt x="21621" y="2089"/>
                      <a:pt x="21391" y="2192"/>
                      <a:pt x="21231" y="2439"/>
                    </a:cubicBezTo>
                    <a:cubicBezTo>
                      <a:pt x="20925" y="2910"/>
                      <a:pt x="20585" y="3099"/>
                      <a:pt x="20238" y="3099"/>
                    </a:cubicBezTo>
                    <a:cubicBezTo>
                      <a:pt x="19161" y="3099"/>
                      <a:pt x="18015" y="1277"/>
                      <a:pt x="17614" y="365"/>
                    </a:cubicBezTo>
                    <a:cubicBezTo>
                      <a:pt x="17466" y="133"/>
                      <a:pt x="17216" y="21"/>
                      <a:pt x="16966" y="21"/>
                    </a:cubicBezTo>
                    <a:cubicBezTo>
                      <a:pt x="16645" y="21"/>
                      <a:pt x="16324" y="206"/>
                      <a:pt x="16215" y="558"/>
                    </a:cubicBezTo>
                    <a:cubicBezTo>
                      <a:pt x="16075" y="1261"/>
                      <a:pt x="15662" y="2781"/>
                      <a:pt x="14667" y="2781"/>
                    </a:cubicBezTo>
                    <a:cubicBezTo>
                      <a:pt x="14637" y="2781"/>
                      <a:pt x="14606" y="2780"/>
                      <a:pt x="14575" y="2777"/>
                    </a:cubicBezTo>
                    <a:cubicBezTo>
                      <a:pt x="13563" y="2680"/>
                      <a:pt x="13177" y="1330"/>
                      <a:pt x="12984" y="558"/>
                    </a:cubicBezTo>
                    <a:cubicBezTo>
                      <a:pt x="12874" y="202"/>
                      <a:pt x="12515" y="1"/>
                      <a:pt x="12180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" name="Google Shape;810;p35">
                <a:extLst>
                  <a:ext uri="{FF2B5EF4-FFF2-40B4-BE49-F238E27FC236}">
                    <a16:creationId xmlns:a16="http://schemas.microsoft.com/office/drawing/2014/main" id="{A58F9E2F-547F-4291-AF61-ECFC4B141662}"/>
                  </a:ext>
                </a:extLst>
              </p:cNvPr>
              <p:cNvSpPr/>
              <p:nvPr/>
            </p:nvSpPr>
            <p:spPr>
              <a:xfrm>
                <a:off x="4085225" y="3920325"/>
                <a:ext cx="572575" cy="117175"/>
              </a:xfrm>
              <a:custGeom>
                <a:avLst/>
                <a:gdLst/>
                <a:ahLst/>
                <a:cxnLst/>
                <a:rect l="l" t="t" r="r" b="b"/>
                <a:pathLst>
                  <a:path w="22903" h="4687" extrusionOk="0">
                    <a:moveTo>
                      <a:pt x="12185" y="1"/>
                    </a:moveTo>
                    <a:cubicBezTo>
                      <a:pt x="11930" y="1"/>
                      <a:pt x="11688" y="119"/>
                      <a:pt x="11586" y="386"/>
                    </a:cubicBezTo>
                    <a:cubicBezTo>
                      <a:pt x="11152" y="1398"/>
                      <a:pt x="10428" y="2749"/>
                      <a:pt x="9223" y="2894"/>
                    </a:cubicBezTo>
                    <a:cubicBezTo>
                      <a:pt x="9166" y="2900"/>
                      <a:pt x="9110" y="2904"/>
                      <a:pt x="9055" y="2904"/>
                    </a:cubicBezTo>
                    <a:cubicBezTo>
                      <a:pt x="7936" y="2904"/>
                      <a:pt x="7128" y="1544"/>
                      <a:pt x="6715" y="579"/>
                    </a:cubicBezTo>
                    <a:cubicBezTo>
                      <a:pt x="6570" y="337"/>
                      <a:pt x="6317" y="217"/>
                      <a:pt x="6064" y="217"/>
                    </a:cubicBezTo>
                    <a:cubicBezTo>
                      <a:pt x="5810" y="217"/>
                      <a:pt x="5557" y="337"/>
                      <a:pt x="5413" y="579"/>
                    </a:cubicBezTo>
                    <a:cubicBezTo>
                      <a:pt x="5027" y="1495"/>
                      <a:pt x="4400" y="2315"/>
                      <a:pt x="3580" y="2894"/>
                    </a:cubicBezTo>
                    <a:cubicBezTo>
                      <a:pt x="3302" y="3060"/>
                      <a:pt x="3056" y="3135"/>
                      <a:pt x="2837" y="3135"/>
                    </a:cubicBezTo>
                    <a:cubicBezTo>
                      <a:pt x="2294" y="3135"/>
                      <a:pt x="1912" y="2678"/>
                      <a:pt x="1603" y="2025"/>
                    </a:cubicBezTo>
                    <a:cubicBezTo>
                      <a:pt x="1453" y="1756"/>
                      <a:pt x="1230" y="1645"/>
                      <a:pt x="1005" y="1645"/>
                    </a:cubicBezTo>
                    <a:cubicBezTo>
                      <a:pt x="505" y="1645"/>
                      <a:pt x="1" y="2198"/>
                      <a:pt x="300" y="2797"/>
                    </a:cubicBezTo>
                    <a:lnTo>
                      <a:pt x="300" y="2845"/>
                    </a:lnTo>
                    <a:cubicBezTo>
                      <a:pt x="803" y="3890"/>
                      <a:pt x="1710" y="4686"/>
                      <a:pt x="2846" y="4686"/>
                    </a:cubicBezTo>
                    <a:cubicBezTo>
                      <a:pt x="3126" y="4686"/>
                      <a:pt x="3420" y="4638"/>
                      <a:pt x="3725" y="4533"/>
                    </a:cubicBezTo>
                    <a:cubicBezTo>
                      <a:pt x="4657" y="4167"/>
                      <a:pt x="5452" y="3409"/>
                      <a:pt x="6045" y="2562"/>
                    </a:cubicBezTo>
                    <a:lnTo>
                      <a:pt x="6045" y="2562"/>
                    </a:lnTo>
                    <a:cubicBezTo>
                      <a:pt x="6729" y="3581"/>
                      <a:pt x="7703" y="4398"/>
                      <a:pt x="8986" y="4398"/>
                    </a:cubicBezTo>
                    <a:cubicBezTo>
                      <a:pt x="9063" y="4398"/>
                      <a:pt x="9142" y="4395"/>
                      <a:pt x="9223" y="4389"/>
                    </a:cubicBezTo>
                    <a:cubicBezTo>
                      <a:pt x="10512" y="4289"/>
                      <a:pt x="11439" y="3510"/>
                      <a:pt x="12112" y="2548"/>
                    </a:cubicBezTo>
                    <a:lnTo>
                      <a:pt x="12112" y="2548"/>
                    </a:lnTo>
                    <a:cubicBezTo>
                      <a:pt x="12641" y="3493"/>
                      <a:pt x="13445" y="4261"/>
                      <a:pt x="14576" y="4292"/>
                    </a:cubicBezTo>
                    <a:cubicBezTo>
                      <a:pt x="14598" y="4293"/>
                      <a:pt x="14621" y="4293"/>
                      <a:pt x="14643" y="4293"/>
                    </a:cubicBezTo>
                    <a:cubicBezTo>
                      <a:pt x="15759" y="4293"/>
                      <a:pt x="16570" y="3510"/>
                      <a:pt x="17089" y="2541"/>
                    </a:cubicBezTo>
                    <a:lnTo>
                      <a:pt x="17089" y="2541"/>
                    </a:lnTo>
                    <a:cubicBezTo>
                      <a:pt x="17606" y="3243"/>
                      <a:pt x="18263" y="3842"/>
                      <a:pt x="19013" y="4292"/>
                    </a:cubicBezTo>
                    <a:cubicBezTo>
                      <a:pt x="19434" y="4524"/>
                      <a:pt x="19846" y="4630"/>
                      <a:pt x="20238" y="4630"/>
                    </a:cubicBezTo>
                    <a:cubicBezTo>
                      <a:pt x="21151" y="4630"/>
                      <a:pt x="21960" y="4060"/>
                      <a:pt x="22533" y="3183"/>
                    </a:cubicBezTo>
                    <a:cubicBezTo>
                      <a:pt x="22903" y="2646"/>
                      <a:pt x="22384" y="2108"/>
                      <a:pt x="21855" y="2108"/>
                    </a:cubicBezTo>
                    <a:cubicBezTo>
                      <a:pt x="21625" y="2108"/>
                      <a:pt x="21392" y="2210"/>
                      <a:pt x="21231" y="2459"/>
                    </a:cubicBezTo>
                    <a:cubicBezTo>
                      <a:pt x="20926" y="2930"/>
                      <a:pt x="20585" y="3119"/>
                      <a:pt x="20238" y="3119"/>
                    </a:cubicBezTo>
                    <a:cubicBezTo>
                      <a:pt x="19161" y="3119"/>
                      <a:pt x="18015" y="1297"/>
                      <a:pt x="17614" y="386"/>
                    </a:cubicBezTo>
                    <a:cubicBezTo>
                      <a:pt x="17469" y="136"/>
                      <a:pt x="17225" y="21"/>
                      <a:pt x="16979" y="21"/>
                    </a:cubicBezTo>
                    <a:cubicBezTo>
                      <a:pt x="16654" y="21"/>
                      <a:pt x="16325" y="222"/>
                      <a:pt x="16216" y="579"/>
                    </a:cubicBezTo>
                    <a:cubicBezTo>
                      <a:pt x="16075" y="1281"/>
                      <a:pt x="15662" y="2801"/>
                      <a:pt x="14711" y="2801"/>
                    </a:cubicBezTo>
                    <a:cubicBezTo>
                      <a:pt x="14683" y="2801"/>
                      <a:pt x="14654" y="2800"/>
                      <a:pt x="14624" y="2797"/>
                    </a:cubicBezTo>
                    <a:cubicBezTo>
                      <a:pt x="13563" y="2701"/>
                      <a:pt x="13177" y="1350"/>
                      <a:pt x="12984" y="579"/>
                    </a:cubicBezTo>
                    <a:cubicBezTo>
                      <a:pt x="12901" y="218"/>
                      <a:pt x="12531" y="1"/>
                      <a:pt x="12185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" name="Google Shape;811;p35">
                <a:extLst>
                  <a:ext uri="{FF2B5EF4-FFF2-40B4-BE49-F238E27FC236}">
                    <a16:creationId xmlns:a16="http://schemas.microsoft.com/office/drawing/2014/main" id="{F20A7879-9D5F-4CED-902E-7B496639EBAE}"/>
                  </a:ext>
                </a:extLst>
              </p:cNvPr>
              <p:cNvSpPr/>
              <p:nvPr/>
            </p:nvSpPr>
            <p:spPr>
              <a:xfrm>
                <a:off x="5661075" y="3929975"/>
                <a:ext cx="572575" cy="116550"/>
              </a:xfrm>
              <a:custGeom>
                <a:avLst/>
                <a:gdLst/>
                <a:ahLst/>
                <a:cxnLst/>
                <a:rect l="l" t="t" r="r" b="b"/>
                <a:pathLst>
                  <a:path w="22903" h="4662" extrusionOk="0">
                    <a:moveTo>
                      <a:pt x="12185" y="1"/>
                    </a:moveTo>
                    <a:cubicBezTo>
                      <a:pt x="11930" y="1"/>
                      <a:pt x="11688" y="119"/>
                      <a:pt x="11585" y="386"/>
                    </a:cubicBezTo>
                    <a:cubicBezTo>
                      <a:pt x="11151" y="1398"/>
                      <a:pt x="10428" y="2749"/>
                      <a:pt x="9222" y="2893"/>
                    </a:cubicBezTo>
                    <a:cubicBezTo>
                      <a:pt x="9166" y="2900"/>
                      <a:pt x="9110" y="2903"/>
                      <a:pt x="9055" y="2903"/>
                    </a:cubicBezTo>
                    <a:cubicBezTo>
                      <a:pt x="7936" y="2903"/>
                      <a:pt x="7128" y="1544"/>
                      <a:pt x="6714" y="578"/>
                    </a:cubicBezTo>
                    <a:cubicBezTo>
                      <a:pt x="6570" y="337"/>
                      <a:pt x="6317" y="217"/>
                      <a:pt x="6063" y="217"/>
                    </a:cubicBezTo>
                    <a:cubicBezTo>
                      <a:pt x="5810" y="217"/>
                      <a:pt x="5557" y="337"/>
                      <a:pt x="5412" y="578"/>
                    </a:cubicBezTo>
                    <a:cubicBezTo>
                      <a:pt x="5026" y="1495"/>
                      <a:pt x="4399" y="2315"/>
                      <a:pt x="3580" y="2893"/>
                    </a:cubicBezTo>
                    <a:cubicBezTo>
                      <a:pt x="3302" y="3060"/>
                      <a:pt x="3056" y="3135"/>
                      <a:pt x="2837" y="3135"/>
                    </a:cubicBezTo>
                    <a:cubicBezTo>
                      <a:pt x="2294" y="3135"/>
                      <a:pt x="1911" y="2678"/>
                      <a:pt x="1602" y="2025"/>
                    </a:cubicBezTo>
                    <a:cubicBezTo>
                      <a:pt x="1468" y="1756"/>
                      <a:pt x="1250" y="1645"/>
                      <a:pt x="1026" y="1645"/>
                    </a:cubicBezTo>
                    <a:cubicBezTo>
                      <a:pt x="528" y="1645"/>
                      <a:pt x="1" y="2198"/>
                      <a:pt x="300" y="2797"/>
                    </a:cubicBezTo>
                    <a:lnTo>
                      <a:pt x="252" y="2797"/>
                    </a:lnTo>
                    <a:cubicBezTo>
                      <a:pt x="786" y="3865"/>
                      <a:pt x="1682" y="4662"/>
                      <a:pt x="2797" y="4662"/>
                    </a:cubicBezTo>
                    <a:cubicBezTo>
                      <a:pt x="3092" y="4662"/>
                      <a:pt x="3402" y="4606"/>
                      <a:pt x="3724" y="4485"/>
                    </a:cubicBezTo>
                    <a:cubicBezTo>
                      <a:pt x="4659" y="4117"/>
                      <a:pt x="5456" y="3380"/>
                      <a:pt x="6049" y="2529"/>
                    </a:cubicBezTo>
                    <a:lnTo>
                      <a:pt x="6049" y="2529"/>
                    </a:lnTo>
                    <a:cubicBezTo>
                      <a:pt x="6734" y="3558"/>
                      <a:pt x="7709" y="4397"/>
                      <a:pt x="8992" y="4397"/>
                    </a:cubicBezTo>
                    <a:cubicBezTo>
                      <a:pt x="9067" y="4397"/>
                      <a:pt x="9144" y="4394"/>
                      <a:pt x="9222" y="4388"/>
                    </a:cubicBezTo>
                    <a:cubicBezTo>
                      <a:pt x="10506" y="4323"/>
                      <a:pt x="11453" y="3537"/>
                      <a:pt x="12124" y="2570"/>
                    </a:cubicBezTo>
                    <a:lnTo>
                      <a:pt x="12124" y="2570"/>
                    </a:lnTo>
                    <a:cubicBezTo>
                      <a:pt x="12654" y="3505"/>
                      <a:pt x="13454" y="4261"/>
                      <a:pt x="14576" y="4292"/>
                    </a:cubicBezTo>
                    <a:cubicBezTo>
                      <a:pt x="14598" y="4293"/>
                      <a:pt x="14620" y="4293"/>
                      <a:pt x="14642" y="4293"/>
                    </a:cubicBezTo>
                    <a:cubicBezTo>
                      <a:pt x="15759" y="4293"/>
                      <a:pt x="16570" y="3510"/>
                      <a:pt x="17089" y="2540"/>
                    </a:cubicBezTo>
                    <a:lnTo>
                      <a:pt x="17089" y="2540"/>
                    </a:lnTo>
                    <a:cubicBezTo>
                      <a:pt x="17606" y="3243"/>
                      <a:pt x="18262" y="3842"/>
                      <a:pt x="19012" y="4292"/>
                    </a:cubicBezTo>
                    <a:cubicBezTo>
                      <a:pt x="19433" y="4524"/>
                      <a:pt x="19845" y="4630"/>
                      <a:pt x="20238" y="4630"/>
                    </a:cubicBezTo>
                    <a:cubicBezTo>
                      <a:pt x="21151" y="4630"/>
                      <a:pt x="21960" y="4059"/>
                      <a:pt x="22533" y="3183"/>
                    </a:cubicBezTo>
                    <a:cubicBezTo>
                      <a:pt x="22902" y="2645"/>
                      <a:pt x="22383" y="2108"/>
                      <a:pt x="21855" y="2108"/>
                    </a:cubicBezTo>
                    <a:cubicBezTo>
                      <a:pt x="21624" y="2108"/>
                      <a:pt x="21392" y="2210"/>
                      <a:pt x="21231" y="2459"/>
                    </a:cubicBezTo>
                    <a:cubicBezTo>
                      <a:pt x="20925" y="2930"/>
                      <a:pt x="20585" y="3119"/>
                      <a:pt x="20238" y="3119"/>
                    </a:cubicBezTo>
                    <a:cubicBezTo>
                      <a:pt x="19161" y="3119"/>
                      <a:pt x="18015" y="1297"/>
                      <a:pt x="17614" y="386"/>
                    </a:cubicBezTo>
                    <a:cubicBezTo>
                      <a:pt x="17468" y="136"/>
                      <a:pt x="17224" y="21"/>
                      <a:pt x="16982" y="21"/>
                    </a:cubicBezTo>
                    <a:cubicBezTo>
                      <a:pt x="16662" y="21"/>
                      <a:pt x="16346" y="222"/>
                      <a:pt x="16263" y="578"/>
                    </a:cubicBezTo>
                    <a:cubicBezTo>
                      <a:pt x="16076" y="1281"/>
                      <a:pt x="15662" y="2801"/>
                      <a:pt x="14667" y="2801"/>
                    </a:cubicBezTo>
                    <a:cubicBezTo>
                      <a:pt x="14637" y="2801"/>
                      <a:pt x="14607" y="2800"/>
                      <a:pt x="14576" y="2797"/>
                    </a:cubicBezTo>
                    <a:cubicBezTo>
                      <a:pt x="13563" y="2700"/>
                      <a:pt x="13177" y="1350"/>
                      <a:pt x="12984" y="578"/>
                    </a:cubicBezTo>
                    <a:cubicBezTo>
                      <a:pt x="12901" y="218"/>
                      <a:pt x="12530" y="1"/>
                      <a:pt x="12185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812;p35">
                <a:extLst>
                  <a:ext uri="{FF2B5EF4-FFF2-40B4-BE49-F238E27FC236}">
                    <a16:creationId xmlns:a16="http://schemas.microsoft.com/office/drawing/2014/main" id="{B5A21C99-E794-45BB-8C58-C988A056D931}"/>
                  </a:ext>
                </a:extLst>
              </p:cNvPr>
              <p:cNvSpPr/>
              <p:nvPr/>
            </p:nvSpPr>
            <p:spPr>
              <a:xfrm>
                <a:off x="4606125" y="3727425"/>
                <a:ext cx="446000" cy="97225"/>
              </a:xfrm>
              <a:custGeom>
                <a:avLst/>
                <a:gdLst/>
                <a:ahLst/>
                <a:cxnLst/>
                <a:rect l="l" t="t" r="r" b="b"/>
                <a:pathLst>
                  <a:path w="17840" h="3889" extrusionOk="0">
                    <a:moveTo>
                      <a:pt x="9464" y="0"/>
                    </a:moveTo>
                    <a:cubicBezTo>
                      <a:pt x="9219" y="0"/>
                      <a:pt x="8986" y="119"/>
                      <a:pt x="8883" y="385"/>
                    </a:cubicBezTo>
                    <a:cubicBezTo>
                      <a:pt x="8594" y="1012"/>
                      <a:pt x="8063" y="2073"/>
                      <a:pt x="7244" y="2170"/>
                    </a:cubicBezTo>
                    <a:cubicBezTo>
                      <a:pt x="7194" y="2178"/>
                      <a:pt x="7146" y="2183"/>
                      <a:pt x="7098" y="2183"/>
                    </a:cubicBezTo>
                    <a:cubicBezTo>
                      <a:pt x="6350" y="2183"/>
                      <a:pt x="5779" y="1165"/>
                      <a:pt x="5507" y="530"/>
                    </a:cubicBezTo>
                    <a:cubicBezTo>
                      <a:pt x="5363" y="289"/>
                      <a:pt x="5110" y="168"/>
                      <a:pt x="4856" y="168"/>
                    </a:cubicBezTo>
                    <a:cubicBezTo>
                      <a:pt x="4603" y="168"/>
                      <a:pt x="4350" y="289"/>
                      <a:pt x="4205" y="530"/>
                    </a:cubicBezTo>
                    <a:cubicBezTo>
                      <a:pt x="3916" y="1157"/>
                      <a:pt x="3482" y="1736"/>
                      <a:pt x="2903" y="2170"/>
                    </a:cubicBezTo>
                    <a:cubicBezTo>
                      <a:pt x="2708" y="2305"/>
                      <a:pt x="2540" y="2365"/>
                      <a:pt x="2393" y="2365"/>
                    </a:cubicBezTo>
                    <a:cubicBezTo>
                      <a:pt x="2066" y="2365"/>
                      <a:pt x="1833" y="2071"/>
                      <a:pt x="1601" y="1639"/>
                    </a:cubicBezTo>
                    <a:cubicBezTo>
                      <a:pt x="1466" y="1368"/>
                      <a:pt x="1246" y="1257"/>
                      <a:pt x="1020" y="1257"/>
                    </a:cubicBezTo>
                    <a:cubicBezTo>
                      <a:pt x="523" y="1257"/>
                      <a:pt x="0" y="1798"/>
                      <a:pt x="299" y="2363"/>
                    </a:cubicBezTo>
                    <a:cubicBezTo>
                      <a:pt x="723" y="3249"/>
                      <a:pt x="1455" y="3889"/>
                      <a:pt x="2347" y="3889"/>
                    </a:cubicBezTo>
                    <a:cubicBezTo>
                      <a:pt x="2571" y="3889"/>
                      <a:pt x="2805" y="3848"/>
                      <a:pt x="3048" y="3761"/>
                    </a:cubicBezTo>
                    <a:cubicBezTo>
                      <a:pt x="3747" y="3457"/>
                      <a:pt x="4351" y="2999"/>
                      <a:pt x="4811" y="2424"/>
                    </a:cubicBezTo>
                    <a:lnTo>
                      <a:pt x="4811" y="2424"/>
                    </a:lnTo>
                    <a:cubicBezTo>
                      <a:pt x="5366" y="3153"/>
                      <a:pt x="6133" y="3714"/>
                      <a:pt x="7112" y="3714"/>
                    </a:cubicBezTo>
                    <a:cubicBezTo>
                      <a:pt x="7140" y="3714"/>
                      <a:pt x="7167" y="3714"/>
                      <a:pt x="7195" y="3713"/>
                    </a:cubicBezTo>
                    <a:cubicBezTo>
                      <a:pt x="8147" y="3652"/>
                      <a:pt x="8864" y="3121"/>
                      <a:pt x="9396" y="2433"/>
                    </a:cubicBezTo>
                    <a:lnTo>
                      <a:pt x="9396" y="2433"/>
                    </a:lnTo>
                    <a:cubicBezTo>
                      <a:pt x="9820" y="3087"/>
                      <a:pt x="10439" y="3588"/>
                      <a:pt x="11295" y="3616"/>
                    </a:cubicBezTo>
                    <a:cubicBezTo>
                      <a:pt x="11317" y="3617"/>
                      <a:pt x="11339" y="3618"/>
                      <a:pt x="11360" y="3618"/>
                    </a:cubicBezTo>
                    <a:cubicBezTo>
                      <a:pt x="12186" y="3618"/>
                      <a:pt x="12804" y="3076"/>
                      <a:pt x="13227" y="2385"/>
                    </a:cubicBezTo>
                    <a:lnTo>
                      <a:pt x="13227" y="2385"/>
                    </a:lnTo>
                    <a:cubicBezTo>
                      <a:pt x="13898" y="3205"/>
                      <a:pt x="14788" y="3833"/>
                      <a:pt x="15668" y="3833"/>
                    </a:cubicBezTo>
                    <a:cubicBezTo>
                      <a:pt x="16301" y="3833"/>
                      <a:pt x="16929" y="3509"/>
                      <a:pt x="17468" y="2700"/>
                    </a:cubicBezTo>
                    <a:cubicBezTo>
                      <a:pt x="17839" y="2126"/>
                      <a:pt x="17313" y="1600"/>
                      <a:pt x="16782" y="1600"/>
                    </a:cubicBezTo>
                    <a:cubicBezTo>
                      <a:pt x="16554" y="1600"/>
                      <a:pt x="16325" y="1697"/>
                      <a:pt x="16166" y="1929"/>
                    </a:cubicBezTo>
                    <a:cubicBezTo>
                      <a:pt x="15967" y="2227"/>
                      <a:pt x="15750" y="2348"/>
                      <a:pt x="15530" y="2348"/>
                    </a:cubicBezTo>
                    <a:cubicBezTo>
                      <a:pt x="14790" y="2348"/>
                      <a:pt x="14015" y="980"/>
                      <a:pt x="13754" y="385"/>
                    </a:cubicBezTo>
                    <a:cubicBezTo>
                      <a:pt x="13609" y="136"/>
                      <a:pt x="13374" y="21"/>
                      <a:pt x="13138" y="21"/>
                    </a:cubicBezTo>
                    <a:cubicBezTo>
                      <a:pt x="12827" y="21"/>
                      <a:pt x="12514" y="221"/>
                      <a:pt x="12404" y="578"/>
                    </a:cubicBezTo>
                    <a:cubicBezTo>
                      <a:pt x="12262" y="1003"/>
                      <a:pt x="12028" y="2123"/>
                      <a:pt x="11338" y="2123"/>
                    </a:cubicBezTo>
                    <a:cubicBezTo>
                      <a:pt x="11324" y="2123"/>
                      <a:pt x="11309" y="2122"/>
                      <a:pt x="11295" y="2121"/>
                    </a:cubicBezTo>
                    <a:cubicBezTo>
                      <a:pt x="10620" y="2073"/>
                      <a:pt x="10378" y="1060"/>
                      <a:pt x="10234" y="578"/>
                    </a:cubicBezTo>
                    <a:cubicBezTo>
                      <a:pt x="10151" y="218"/>
                      <a:pt x="9796" y="0"/>
                      <a:pt x="946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813;p35">
                <a:extLst>
                  <a:ext uri="{FF2B5EF4-FFF2-40B4-BE49-F238E27FC236}">
                    <a16:creationId xmlns:a16="http://schemas.microsoft.com/office/drawing/2014/main" id="{CFCCA186-F53C-4284-87A5-BA3849B4B2CA}"/>
                  </a:ext>
                </a:extLst>
              </p:cNvPr>
              <p:cNvSpPr/>
              <p:nvPr/>
            </p:nvSpPr>
            <p:spPr>
              <a:xfrm>
                <a:off x="4814700" y="2800250"/>
                <a:ext cx="447200" cy="97225"/>
              </a:xfrm>
              <a:custGeom>
                <a:avLst/>
                <a:gdLst/>
                <a:ahLst/>
                <a:cxnLst/>
                <a:rect l="l" t="t" r="r" b="b"/>
                <a:pathLst>
                  <a:path w="17888" h="3889" extrusionOk="0">
                    <a:moveTo>
                      <a:pt x="9464" y="0"/>
                    </a:moveTo>
                    <a:cubicBezTo>
                      <a:pt x="9219" y="0"/>
                      <a:pt x="8986" y="119"/>
                      <a:pt x="8884" y="385"/>
                    </a:cubicBezTo>
                    <a:cubicBezTo>
                      <a:pt x="8594" y="1012"/>
                      <a:pt x="8064" y="2073"/>
                      <a:pt x="7244" y="2169"/>
                    </a:cubicBezTo>
                    <a:cubicBezTo>
                      <a:pt x="7195" y="2178"/>
                      <a:pt x="7146" y="2182"/>
                      <a:pt x="7098" y="2182"/>
                    </a:cubicBezTo>
                    <a:cubicBezTo>
                      <a:pt x="6350" y="2182"/>
                      <a:pt x="5780" y="1164"/>
                      <a:pt x="5508" y="530"/>
                    </a:cubicBezTo>
                    <a:cubicBezTo>
                      <a:pt x="5363" y="289"/>
                      <a:pt x="5110" y="168"/>
                      <a:pt x="4857" y="168"/>
                    </a:cubicBezTo>
                    <a:cubicBezTo>
                      <a:pt x="4604" y="168"/>
                      <a:pt x="4350" y="289"/>
                      <a:pt x="4206" y="530"/>
                    </a:cubicBezTo>
                    <a:cubicBezTo>
                      <a:pt x="3916" y="1205"/>
                      <a:pt x="3482" y="1735"/>
                      <a:pt x="2904" y="2169"/>
                    </a:cubicBezTo>
                    <a:cubicBezTo>
                      <a:pt x="2708" y="2305"/>
                      <a:pt x="2541" y="2365"/>
                      <a:pt x="2393" y="2365"/>
                    </a:cubicBezTo>
                    <a:cubicBezTo>
                      <a:pt x="2066" y="2365"/>
                      <a:pt x="1834" y="2071"/>
                      <a:pt x="1601" y="1639"/>
                    </a:cubicBezTo>
                    <a:cubicBezTo>
                      <a:pt x="1466" y="1368"/>
                      <a:pt x="1246" y="1257"/>
                      <a:pt x="1021" y="1257"/>
                    </a:cubicBezTo>
                    <a:cubicBezTo>
                      <a:pt x="524" y="1257"/>
                      <a:pt x="1" y="1798"/>
                      <a:pt x="299" y="2362"/>
                    </a:cubicBezTo>
                    <a:cubicBezTo>
                      <a:pt x="762" y="3249"/>
                      <a:pt x="1470" y="3889"/>
                      <a:pt x="2376" y="3889"/>
                    </a:cubicBezTo>
                    <a:cubicBezTo>
                      <a:pt x="2604" y="3889"/>
                      <a:pt x="2844" y="3848"/>
                      <a:pt x="3096" y="3761"/>
                    </a:cubicBezTo>
                    <a:cubicBezTo>
                      <a:pt x="3774" y="3453"/>
                      <a:pt x="4373" y="2988"/>
                      <a:pt x="4843" y="2403"/>
                    </a:cubicBezTo>
                    <a:lnTo>
                      <a:pt x="4843" y="2403"/>
                    </a:lnTo>
                    <a:cubicBezTo>
                      <a:pt x="5399" y="3142"/>
                      <a:pt x="6172" y="3714"/>
                      <a:pt x="7161" y="3714"/>
                    </a:cubicBezTo>
                    <a:cubicBezTo>
                      <a:pt x="7188" y="3714"/>
                      <a:pt x="7216" y="3714"/>
                      <a:pt x="7244" y="3713"/>
                    </a:cubicBezTo>
                    <a:cubicBezTo>
                      <a:pt x="8192" y="3652"/>
                      <a:pt x="8908" y="3125"/>
                      <a:pt x="9440" y="2440"/>
                    </a:cubicBezTo>
                    <a:lnTo>
                      <a:pt x="9440" y="2440"/>
                    </a:lnTo>
                    <a:cubicBezTo>
                      <a:pt x="9873" y="3090"/>
                      <a:pt x="10491" y="3588"/>
                      <a:pt x="11343" y="3616"/>
                    </a:cubicBezTo>
                    <a:cubicBezTo>
                      <a:pt x="11365" y="3617"/>
                      <a:pt x="11387" y="3617"/>
                      <a:pt x="11409" y="3617"/>
                    </a:cubicBezTo>
                    <a:cubicBezTo>
                      <a:pt x="12226" y="3617"/>
                      <a:pt x="12841" y="3086"/>
                      <a:pt x="13263" y="2405"/>
                    </a:cubicBezTo>
                    <a:lnTo>
                      <a:pt x="13263" y="2405"/>
                    </a:lnTo>
                    <a:cubicBezTo>
                      <a:pt x="13940" y="3215"/>
                      <a:pt x="14818" y="3833"/>
                      <a:pt x="15694" y="3833"/>
                    </a:cubicBezTo>
                    <a:cubicBezTo>
                      <a:pt x="16328" y="3833"/>
                      <a:pt x="16961" y="3509"/>
                      <a:pt x="17517" y="2700"/>
                    </a:cubicBezTo>
                    <a:cubicBezTo>
                      <a:pt x="17888" y="2126"/>
                      <a:pt x="17362" y="1600"/>
                      <a:pt x="16830" y="1600"/>
                    </a:cubicBezTo>
                    <a:cubicBezTo>
                      <a:pt x="16602" y="1600"/>
                      <a:pt x="16374" y="1697"/>
                      <a:pt x="16214" y="1928"/>
                    </a:cubicBezTo>
                    <a:cubicBezTo>
                      <a:pt x="16015" y="2227"/>
                      <a:pt x="15799" y="2348"/>
                      <a:pt x="15578" y="2348"/>
                    </a:cubicBezTo>
                    <a:cubicBezTo>
                      <a:pt x="14836" y="2348"/>
                      <a:pt x="14052" y="980"/>
                      <a:pt x="13755" y="385"/>
                    </a:cubicBezTo>
                    <a:cubicBezTo>
                      <a:pt x="13609" y="136"/>
                      <a:pt x="13374" y="21"/>
                      <a:pt x="13138" y="21"/>
                    </a:cubicBezTo>
                    <a:cubicBezTo>
                      <a:pt x="12827" y="21"/>
                      <a:pt x="12514" y="221"/>
                      <a:pt x="12404" y="578"/>
                    </a:cubicBezTo>
                    <a:cubicBezTo>
                      <a:pt x="12263" y="1003"/>
                      <a:pt x="12028" y="2123"/>
                      <a:pt x="11384" y="2123"/>
                    </a:cubicBezTo>
                    <a:cubicBezTo>
                      <a:pt x="11371" y="2123"/>
                      <a:pt x="11357" y="2122"/>
                      <a:pt x="11343" y="2121"/>
                    </a:cubicBezTo>
                    <a:cubicBezTo>
                      <a:pt x="10620" y="2025"/>
                      <a:pt x="10379" y="1060"/>
                      <a:pt x="10234" y="578"/>
                    </a:cubicBezTo>
                    <a:cubicBezTo>
                      <a:pt x="10151" y="217"/>
                      <a:pt x="9796" y="0"/>
                      <a:pt x="946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" name="Google Shape;814;p35">
                <a:extLst>
                  <a:ext uri="{FF2B5EF4-FFF2-40B4-BE49-F238E27FC236}">
                    <a16:creationId xmlns:a16="http://schemas.microsoft.com/office/drawing/2014/main" id="{68FFAAA7-E8F6-4FBB-9063-5B6F8A65A8E1}"/>
                  </a:ext>
                </a:extLst>
              </p:cNvPr>
              <p:cNvSpPr/>
              <p:nvPr/>
            </p:nvSpPr>
            <p:spPr>
              <a:xfrm>
                <a:off x="4590425" y="1911650"/>
                <a:ext cx="447325" cy="97250"/>
              </a:xfrm>
              <a:custGeom>
                <a:avLst/>
                <a:gdLst/>
                <a:ahLst/>
                <a:cxnLst/>
                <a:rect l="l" t="t" r="r" b="b"/>
                <a:pathLst>
                  <a:path w="17893" h="3890" extrusionOk="0">
                    <a:moveTo>
                      <a:pt x="9465" y="0"/>
                    </a:moveTo>
                    <a:cubicBezTo>
                      <a:pt x="9220" y="0"/>
                      <a:pt x="8987" y="119"/>
                      <a:pt x="8884" y="385"/>
                    </a:cubicBezTo>
                    <a:cubicBezTo>
                      <a:pt x="8595" y="1012"/>
                      <a:pt x="8065" y="2073"/>
                      <a:pt x="7245" y="2218"/>
                    </a:cubicBezTo>
                    <a:cubicBezTo>
                      <a:pt x="7209" y="2222"/>
                      <a:pt x="7174" y="2224"/>
                      <a:pt x="7139" y="2224"/>
                    </a:cubicBezTo>
                    <a:cubicBezTo>
                      <a:pt x="6329" y="2224"/>
                      <a:pt x="5784" y="1177"/>
                      <a:pt x="5460" y="530"/>
                    </a:cubicBezTo>
                    <a:cubicBezTo>
                      <a:pt x="5316" y="289"/>
                      <a:pt x="5074" y="168"/>
                      <a:pt x="4833" y="168"/>
                    </a:cubicBezTo>
                    <a:cubicBezTo>
                      <a:pt x="4592" y="168"/>
                      <a:pt x="4351" y="289"/>
                      <a:pt x="4206" y="530"/>
                    </a:cubicBezTo>
                    <a:cubicBezTo>
                      <a:pt x="3917" y="1205"/>
                      <a:pt x="3483" y="1784"/>
                      <a:pt x="2904" y="2170"/>
                    </a:cubicBezTo>
                    <a:cubicBezTo>
                      <a:pt x="2694" y="2305"/>
                      <a:pt x="2516" y="2365"/>
                      <a:pt x="2363" y="2365"/>
                    </a:cubicBezTo>
                    <a:cubicBezTo>
                      <a:pt x="2023" y="2365"/>
                      <a:pt x="1801" y="2071"/>
                      <a:pt x="1602" y="1639"/>
                    </a:cubicBezTo>
                    <a:cubicBezTo>
                      <a:pt x="1467" y="1370"/>
                      <a:pt x="1250" y="1258"/>
                      <a:pt x="1026" y="1258"/>
                    </a:cubicBezTo>
                    <a:cubicBezTo>
                      <a:pt x="528" y="1258"/>
                      <a:pt x="0" y="1812"/>
                      <a:pt x="300" y="2411"/>
                    </a:cubicBezTo>
                    <a:lnTo>
                      <a:pt x="252" y="2411"/>
                    </a:lnTo>
                    <a:cubicBezTo>
                      <a:pt x="675" y="3257"/>
                      <a:pt x="1406" y="3889"/>
                      <a:pt x="2321" y="3889"/>
                    </a:cubicBezTo>
                    <a:cubicBezTo>
                      <a:pt x="2552" y="3889"/>
                      <a:pt x="2796" y="3849"/>
                      <a:pt x="3049" y="3761"/>
                    </a:cubicBezTo>
                    <a:cubicBezTo>
                      <a:pt x="3738" y="3448"/>
                      <a:pt x="4347" y="2971"/>
                      <a:pt x="4820" y="2371"/>
                    </a:cubicBezTo>
                    <a:lnTo>
                      <a:pt x="4820" y="2371"/>
                    </a:lnTo>
                    <a:cubicBezTo>
                      <a:pt x="5378" y="3126"/>
                      <a:pt x="6159" y="3714"/>
                      <a:pt x="7161" y="3714"/>
                    </a:cubicBezTo>
                    <a:cubicBezTo>
                      <a:pt x="7189" y="3714"/>
                      <a:pt x="7217" y="3714"/>
                      <a:pt x="7245" y="3713"/>
                    </a:cubicBezTo>
                    <a:cubicBezTo>
                      <a:pt x="8185" y="3652"/>
                      <a:pt x="8897" y="3133"/>
                      <a:pt x="9427" y="2457"/>
                    </a:cubicBezTo>
                    <a:lnTo>
                      <a:pt x="9427" y="2457"/>
                    </a:lnTo>
                    <a:cubicBezTo>
                      <a:pt x="9859" y="3099"/>
                      <a:pt x="10479" y="3588"/>
                      <a:pt x="11296" y="3616"/>
                    </a:cubicBezTo>
                    <a:cubicBezTo>
                      <a:pt x="11319" y="3617"/>
                      <a:pt x="11341" y="3618"/>
                      <a:pt x="11364" y="3618"/>
                    </a:cubicBezTo>
                    <a:cubicBezTo>
                      <a:pt x="12185" y="3618"/>
                      <a:pt x="12818" y="3099"/>
                      <a:pt x="13254" y="2416"/>
                    </a:cubicBezTo>
                    <a:lnTo>
                      <a:pt x="13254" y="2416"/>
                    </a:lnTo>
                    <a:cubicBezTo>
                      <a:pt x="13923" y="3221"/>
                      <a:pt x="14805" y="3833"/>
                      <a:pt x="15684" y="3833"/>
                    </a:cubicBezTo>
                    <a:cubicBezTo>
                      <a:pt x="16324" y="3833"/>
                      <a:pt x="16962" y="3509"/>
                      <a:pt x="17517" y="2700"/>
                    </a:cubicBezTo>
                    <a:cubicBezTo>
                      <a:pt x="17892" y="2154"/>
                      <a:pt x="17351" y="1609"/>
                      <a:pt x="16814" y="1609"/>
                    </a:cubicBezTo>
                    <a:cubicBezTo>
                      <a:pt x="16592" y="1609"/>
                      <a:pt x="16370" y="1702"/>
                      <a:pt x="16215" y="1928"/>
                    </a:cubicBezTo>
                    <a:cubicBezTo>
                      <a:pt x="16016" y="2227"/>
                      <a:pt x="15797" y="2348"/>
                      <a:pt x="15573" y="2348"/>
                    </a:cubicBezTo>
                    <a:cubicBezTo>
                      <a:pt x="14820" y="2348"/>
                      <a:pt x="14016" y="980"/>
                      <a:pt x="13755" y="385"/>
                    </a:cubicBezTo>
                    <a:cubicBezTo>
                      <a:pt x="13608" y="153"/>
                      <a:pt x="13358" y="41"/>
                      <a:pt x="13108" y="41"/>
                    </a:cubicBezTo>
                    <a:cubicBezTo>
                      <a:pt x="12787" y="41"/>
                      <a:pt x="12465" y="226"/>
                      <a:pt x="12357" y="578"/>
                    </a:cubicBezTo>
                    <a:cubicBezTo>
                      <a:pt x="12262" y="1050"/>
                      <a:pt x="12029" y="2123"/>
                      <a:pt x="11341" y="2123"/>
                    </a:cubicBezTo>
                    <a:cubicBezTo>
                      <a:pt x="11326" y="2123"/>
                      <a:pt x="11311" y="2122"/>
                      <a:pt x="11296" y="2121"/>
                    </a:cubicBezTo>
                    <a:cubicBezTo>
                      <a:pt x="10621" y="2073"/>
                      <a:pt x="10379" y="1060"/>
                      <a:pt x="10235" y="578"/>
                    </a:cubicBezTo>
                    <a:cubicBezTo>
                      <a:pt x="10152" y="217"/>
                      <a:pt x="9797" y="0"/>
                      <a:pt x="9465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" name="Google Shape;815;p35">
                <a:extLst>
                  <a:ext uri="{FF2B5EF4-FFF2-40B4-BE49-F238E27FC236}">
                    <a16:creationId xmlns:a16="http://schemas.microsoft.com/office/drawing/2014/main" id="{9F127482-4EA6-413D-8B32-F02C50D18543}"/>
                  </a:ext>
                </a:extLst>
              </p:cNvPr>
              <p:cNvSpPr/>
              <p:nvPr/>
            </p:nvSpPr>
            <p:spPr>
              <a:xfrm>
                <a:off x="4193750" y="4541650"/>
                <a:ext cx="472550" cy="100925"/>
              </a:xfrm>
              <a:custGeom>
                <a:avLst/>
                <a:gdLst/>
                <a:ahLst/>
                <a:cxnLst/>
                <a:rect l="l" t="t" r="r" b="b"/>
                <a:pathLst>
                  <a:path w="18902" h="4037" extrusionOk="0">
                    <a:moveTo>
                      <a:pt x="10038" y="0"/>
                    </a:moveTo>
                    <a:cubicBezTo>
                      <a:pt x="9794" y="0"/>
                      <a:pt x="9563" y="111"/>
                      <a:pt x="9463" y="370"/>
                    </a:cubicBezTo>
                    <a:cubicBezTo>
                      <a:pt x="9126" y="1093"/>
                      <a:pt x="8547" y="2203"/>
                      <a:pt x="7631" y="2299"/>
                    </a:cubicBezTo>
                    <a:cubicBezTo>
                      <a:pt x="7593" y="2303"/>
                      <a:pt x="7556" y="2305"/>
                      <a:pt x="7519" y="2305"/>
                    </a:cubicBezTo>
                    <a:cubicBezTo>
                      <a:pt x="6663" y="2305"/>
                      <a:pt x="6073" y="1255"/>
                      <a:pt x="5750" y="515"/>
                    </a:cubicBezTo>
                    <a:cubicBezTo>
                      <a:pt x="5605" y="274"/>
                      <a:pt x="5352" y="153"/>
                      <a:pt x="5099" y="153"/>
                    </a:cubicBezTo>
                    <a:cubicBezTo>
                      <a:pt x="4845" y="153"/>
                      <a:pt x="4592" y="274"/>
                      <a:pt x="4448" y="515"/>
                    </a:cubicBezTo>
                    <a:cubicBezTo>
                      <a:pt x="4158" y="1238"/>
                      <a:pt x="3676" y="1817"/>
                      <a:pt x="3049" y="2299"/>
                    </a:cubicBezTo>
                    <a:cubicBezTo>
                      <a:pt x="2837" y="2426"/>
                      <a:pt x="2655" y="2483"/>
                      <a:pt x="2494" y="2483"/>
                    </a:cubicBezTo>
                    <a:cubicBezTo>
                      <a:pt x="2104" y="2483"/>
                      <a:pt x="1841" y="2150"/>
                      <a:pt x="1602" y="1672"/>
                    </a:cubicBezTo>
                    <a:cubicBezTo>
                      <a:pt x="1468" y="1403"/>
                      <a:pt x="1250" y="1292"/>
                      <a:pt x="1026" y="1292"/>
                    </a:cubicBezTo>
                    <a:cubicBezTo>
                      <a:pt x="528" y="1292"/>
                      <a:pt x="0" y="1845"/>
                      <a:pt x="300" y="2444"/>
                    </a:cubicBezTo>
                    <a:lnTo>
                      <a:pt x="252" y="2444"/>
                    </a:lnTo>
                    <a:cubicBezTo>
                      <a:pt x="711" y="3362"/>
                      <a:pt x="1473" y="4037"/>
                      <a:pt x="2417" y="4037"/>
                    </a:cubicBezTo>
                    <a:cubicBezTo>
                      <a:pt x="2664" y="4037"/>
                      <a:pt x="2924" y="3991"/>
                      <a:pt x="3194" y="3891"/>
                    </a:cubicBezTo>
                    <a:cubicBezTo>
                      <a:pt x="3951" y="3575"/>
                      <a:pt x="4584" y="3053"/>
                      <a:pt x="5080" y="2406"/>
                    </a:cubicBezTo>
                    <a:lnTo>
                      <a:pt x="5080" y="2406"/>
                    </a:lnTo>
                    <a:cubicBezTo>
                      <a:pt x="5660" y="3215"/>
                      <a:pt x="6458" y="3847"/>
                      <a:pt x="7475" y="3847"/>
                    </a:cubicBezTo>
                    <a:cubicBezTo>
                      <a:pt x="7526" y="3847"/>
                      <a:pt x="7578" y="3846"/>
                      <a:pt x="7631" y="3842"/>
                    </a:cubicBezTo>
                    <a:cubicBezTo>
                      <a:pt x="8656" y="3780"/>
                      <a:pt x="9421" y="3198"/>
                      <a:pt x="9978" y="2455"/>
                    </a:cubicBezTo>
                    <a:lnTo>
                      <a:pt x="9978" y="2455"/>
                    </a:lnTo>
                    <a:cubicBezTo>
                      <a:pt x="10440" y="3164"/>
                      <a:pt x="11101" y="3717"/>
                      <a:pt x="11971" y="3746"/>
                    </a:cubicBezTo>
                    <a:cubicBezTo>
                      <a:pt x="11994" y="3747"/>
                      <a:pt x="12017" y="3747"/>
                      <a:pt x="12039" y="3747"/>
                    </a:cubicBezTo>
                    <a:cubicBezTo>
                      <a:pt x="12923" y="3747"/>
                      <a:pt x="13582" y="3187"/>
                      <a:pt x="14027" y="2459"/>
                    </a:cubicBezTo>
                    <a:lnTo>
                      <a:pt x="14027" y="2459"/>
                    </a:lnTo>
                    <a:cubicBezTo>
                      <a:pt x="14451" y="2979"/>
                      <a:pt x="14964" y="3417"/>
                      <a:pt x="15540" y="3746"/>
                    </a:cubicBezTo>
                    <a:cubicBezTo>
                      <a:pt x="15895" y="3930"/>
                      <a:pt x="16241" y="4015"/>
                      <a:pt x="16571" y="4015"/>
                    </a:cubicBezTo>
                    <a:cubicBezTo>
                      <a:pt x="17361" y="4015"/>
                      <a:pt x="18054" y="3530"/>
                      <a:pt x="18530" y="2781"/>
                    </a:cubicBezTo>
                    <a:cubicBezTo>
                      <a:pt x="18901" y="2208"/>
                      <a:pt x="18375" y="1681"/>
                      <a:pt x="17844" y="1681"/>
                    </a:cubicBezTo>
                    <a:cubicBezTo>
                      <a:pt x="17616" y="1681"/>
                      <a:pt x="17387" y="1778"/>
                      <a:pt x="17228" y="2010"/>
                    </a:cubicBezTo>
                    <a:cubicBezTo>
                      <a:pt x="17015" y="2346"/>
                      <a:pt x="16779" y="2482"/>
                      <a:pt x="16536" y="2482"/>
                    </a:cubicBezTo>
                    <a:cubicBezTo>
                      <a:pt x="15734" y="2482"/>
                      <a:pt x="14860" y="999"/>
                      <a:pt x="14527" y="370"/>
                    </a:cubicBezTo>
                    <a:cubicBezTo>
                      <a:pt x="14382" y="121"/>
                      <a:pt x="14147" y="6"/>
                      <a:pt x="13911" y="6"/>
                    </a:cubicBezTo>
                    <a:cubicBezTo>
                      <a:pt x="13599" y="6"/>
                      <a:pt x="13287" y="206"/>
                      <a:pt x="13177" y="563"/>
                    </a:cubicBezTo>
                    <a:cubicBezTo>
                      <a:pt x="13032" y="1093"/>
                      <a:pt x="12743" y="2251"/>
                      <a:pt x="12019" y="2251"/>
                    </a:cubicBezTo>
                    <a:cubicBezTo>
                      <a:pt x="11296" y="2203"/>
                      <a:pt x="10958" y="1093"/>
                      <a:pt x="10814" y="563"/>
                    </a:cubicBezTo>
                    <a:cubicBezTo>
                      <a:pt x="10757" y="223"/>
                      <a:pt x="10385" y="0"/>
                      <a:pt x="10038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816;p35">
                <a:extLst>
                  <a:ext uri="{FF2B5EF4-FFF2-40B4-BE49-F238E27FC236}">
                    <a16:creationId xmlns:a16="http://schemas.microsoft.com/office/drawing/2014/main" id="{E6405A48-CCFC-4909-9A31-E9E794ED4204}"/>
                  </a:ext>
                </a:extLst>
              </p:cNvPr>
              <p:cNvSpPr/>
              <p:nvPr/>
            </p:nvSpPr>
            <p:spPr>
              <a:xfrm>
                <a:off x="5399700" y="48547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01D1D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817;p35">
                <a:extLst>
                  <a:ext uri="{FF2B5EF4-FFF2-40B4-BE49-F238E27FC236}">
                    <a16:creationId xmlns:a16="http://schemas.microsoft.com/office/drawing/2014/main" id="{5338D3FD-2EFB-4B66-80F8-8E747700C3DD}"/>
                  </a:ext>
                </a:extLst>
              </p:cNvPr>
              <p:cNvSpPr/>
              <p:nvPr/>
            </p:nvSpPr>
            <p:spPr>
              <a:xfrm>
                <a:off x="5910900" y="46172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818;p35">
                <a:extLst>
                  <a:ext uri="{FF2B5EF4-FFF2-40B4-BE49-F238E27FC236}">
                    <a16:creationId xmlns:a16="http://schemas.microsoft.com/office/drawing/2014/main" id="{B101D8DD-96A8-439E-A538-4E474BD58349}"/>
                  </a:ext>
                </a:extLst>
              </p:cNvPr>
              <p:cNvSpPr/>
              <p:nvPr/>
            </p:nvSpPr>
            <p:spPr>
              <a:xfrm>
                <a:off x="5357500" y="4483375"/>
                <a:ext cx="598050" cy="442500"/>
              </a:xfrm>
              <a:custGeom>
                <a:avLst/>
                <a:gdLst/>
                <a:ahLst/>
                <a:cxnLst/>
                <a:rect l="l" t="t" r="r" b="b"/>
                <a:pathLst>
                  <a:path w="23922" h="17700" extrusionOk="0">
                    <a:moveTo>
                      <a:pt x="9405" y="0"/>
                    </a:moveTo>
                    <a:cubicBezTo>
                      <a:pt x="9164" y="0"/>
                      <a:pt x="8922" y="0"/>
                      <a:pt x="8681" y="48"/>
                    </a:cubicBezTo>
                    <a:cubicBezTo>
                      <a:pt x="8199" y="97"/>
                      <a:pt x="7813" y="290"/>
                      <a:pt x="7476" y="627"/>
                    </a:cubicBezTo>
                    <a:cubicBezTo>
                      <a:pt x="7283" y="772"/>
                      <a:pt x="7138" y="917"/>
                      <a:pt x="7042" y="1110"/>
                    </a:cubicBezTo>
                    <a:cubicBezTo>
                      <a:pt x="6945" y="1351"/>
                      <a:pt x="6849" y="1640"/>
                      <a:pt x="6800" y="1881"/>
                    </a:cubicBezTo>
                    <a:cubicBezTo>
                      <a:pt x="6704" y="2219"/>
                      <a:pt x="6752" y="2605"/>
                      <a:pt x="6849" y="2942"/>
                    </a:cubicBezTo>
                    <a:cubicBezTo>
                      <a:pt x="6945" y="3280"/>
                      <a:pt x="7090" y="3569"/>
                      <a:pt x="7283" y="3858"/>
                    </a:cubicBezTo>
                    <a:cubicBezTo>
                      <a:pt x="7524" y="4148"/>
                      <a:pt x="7765" y="4389"/>
                      <a:pt x="8054" y="4630"/>
                    </a:cubicBezTo>
                    <a:cubicBezTo>
                      <a:pt x="8392" y="4871"/>
                      <a:pt x="8730" y="5064"/>
                      <a:pt x="9067" y="5257"/>
                    </a:cubicBezTo>
                    <a:cubicBezTo>
                      <a:pt x="9260" y="5354"/>
                      <a:pt x="9453" y="5450"/>
                      <a:pt x="9598" y="5498"/>
                    </a:cubicBezTo>
                    <a:cubicBezTo>
                      <a:pt x="8922" y="5450"/>
                      <a:pt x="8296" y="5402"/>
                      <a:pt x="7717" y="5402"/>
                    </a:cubicBezTo>
                    <a:lnTo>
                      <a:pt x="7042" y="5402"/>
                    </a:lnTo>
                    <a:cubicBezTo>
                      <a:pt x="6318" y="5402"/>
                      <a:pt x="5643" y="5402"/>
                      <a:pt x="4920" y="5498"/>
                    </a:cubicBezTo>
                    <a:cubicBezTo>
                      <a:pt x="4534" y="5546"/>
                      <a:pt x="4100" y="5643"/>
                      <a:pt x="3714" y="5739"/>
                    </a:cubicBezTo>
                    <a:cubicBezTo>
                      <a:pt x="3232" y="5836"/>
                      <a:pt x="2749" y="5981"/>
                      <a:pt x="2315" y="6222"/>
                    </a:cubicBezTo>
                    <a:cubicBezTo>
                      <a:pt x="1881" y="6366"/>
                      <a:pt x="1544" y="6656"/>
                      <a:pt x="1254" y="6993"/>
                    </a:cubicBezTo>
                    <a:cubicBezTo>
                      <a:pt x="1158" y="7138"/>
                      <a:pt x="1061" y="7331"/>
                      <a:pt x="1013" y="7524"/>
                    </a:cubicBezTo>
                    <a:cubicBezTo>
                      <a:pt x="1013" y="7717"/>
                      <a:pt x="1013" y="7958"/>
                      <a:pt x="1061" y="8151"/>
                    </a:cubicBezTo>
                    <a:cubicBezTo>
                      <a:pt x="1158" y="8392"/>
                      <a:pt x="1302" y="8585"/>
                      <a:pt x="1447" y="8778"/>
                    </a:cubicBezTo>
                    <a:cubicBezTo>
                      <a:pt x="1592" y="8971"/>
                      <a:pt x="1737" y="9115"/>
                      <a:pt x="1929" y="9260"/>
                    </a:cubicBezTo>
                    <a:cubicBezTo>
                      <a:pt x="2267" y="9453"/>
                      <a:pt x="2653" y="9598"/>
                      <a:pt x="2990" y="9646"/>
                    </a:cubicBezTo>
                    <a:cubicBezTo>
                      <a:pt x="3473" y="9742"/>
                      <a:pt x="3955" y="9791"/>
                      <a:pt x="4437" y="9791"/>
                    </a:cubicBezTo>
                    <a:lnTo>
                      <a:pt x="4775" y="9791"/>
                    </a:lnTo>
                    <a:cubicBezTo>
                      <a:pt x="5498" y="9791"/>
                      <a:pt x="6222" y="9742"/>
                      <a:pt x="6897" y="9694"/>
                    </a:cubicBezTo>
                    <a:lnTo>
                      <a:pt x="7476" y="9646"/>
                    </a:lnTo>
                    <a:lnTo>
                      <a:pt x="8296" y="9646"/>
                    </a:lnTo>
                    <a:cubicBezTo>
                      <a:pt x="8151" y="9646"/>
                      <a:pt x="8054" y="9742"/>
                      <a:pt x="7910" y="9791"/>
                    </a:cubicBezTo>
                    <a:cubicBezTo>
                      <a:pt x="7042" y="10032"/>
                      <a:pt x="6173" y="10225"/>
                      <a:pt x="5305" y="10417"/>
                    </a:cubicBezTo>
                    <a:cubicBezTo>
                      <a:pt x="4630" y="10562"/>
                      <a:pt x="3907" y="10707"/>
                      <a:pt x="3232" y="10900"/>
                    </a:cubicBezTo>
                    <a:cubicBezTo>
                      <a:pt x="2460" y="11093"/>
                      <a:pt x="1737" y="11382"/>
                      <a:pt x="1061" y="11816"/>
                    </a:cubicBezTo>
                    <a:cubicBezTo>
                      <a:pt x="579" y="12057"/>
                      <a:pt x="241" y="12443"/>
                      <a:pt x="49" y="12925"/>
                    </a:cubicBezTo>
                    <a:cubicBezTo>
                      <a:pt x="0" y="13118"/>
                      <a:pt x="0" y="13311"/>
                      <a:pt x="49" y="13504"/>
                    </a:cubicBezTo>
                    <a:cubicBezTo>
                      <a:pt x="97" y="13697"/>
                      <a:pt x="193" y="13890"/>
                      <a:pt x="338" y="14035"/>
                    </a:cubicBezTo>
                    <a:cubicBezTo>
                      <a:pt x="483" y="14179"/>
                      <a:pt x="627" y="14324"/>
                      <a:pt x="820" y="14469"/>
                    </a:cubicBezTo>
                    <a:cubicBezTo>
                      <a:pt x="1061" y="14613"/>
                      <a:pt x="1302" y="14710"/>
                      <a:pt x="1544" y="14806"/>
                    </a:cubicBezTo>
                    <a:lnTo>
                      <a:pt x="1737" y="14854"/>
                    </a:lnTo>
                    <a:cubicBezTo>
                      <a:pt x="1978" y="14903"/>
                      <a:pt x="2219" y="14951"/>
                      <a:pt x="2412" y="14999"/>
                    </a:cubicBezTo>
                    <a:cubicBezTo>
                      <a:pt x="2749" y="15047"/>
                      <a:pt x="3087" y="15096"/>
                      <a:pt x="3425" y="15096"/>
                    </a:cubicBezTo>
                    <a:lnTo>
                      <a:pt x="3521" y="15096"/>
                    </a:lnTo>
                    <a:cubicBezTo>
                      <a:pt x="4293" y="15047"/>
                      <a:pt x="5064" y="14951"/>
                      <a:pt x="5788" y="14758"/>
                    </a:cubicBezTo>
                    <a:cubicBezTo>
                      <a:pt x="6318" y="14613"/>
                      <a:pt x="6849" y="14469"/>
                      <a:pt x="7379" y="14324"/>
                    </a:cubicBezTo>
                    <a:cubicBezTo>
                      <a:pt x="8296" y="13986"/>
                      <a:pt x="9260" y="13793"/>
                      <a:pt x="10225" y="13649"/>
                    </a:cubicBezTo>
                    <a:lnTo>
                      <a:pt x="10225" y="13649"/>
                    </a:lnTo>
                    <a:lnTo>
                      <a:pt x="9887" y="13745"/>
                    </a:lnTo>
                    <a:cubicBezTo>
                      <a:pt x="9646" y="13890"/>
                      <a:pt x="9405" y="13986"/>
                      <a:pt x="9115" y="14083"/>
                    </a:cubicBezTo>
                    <a:lnTo>
                      <a:pt x="8633" y="14324"/>
                    </a:lnTo>
                    <a:cubicBezTo>
                      <a:pt x="8199" y="14517"/>
                      <a:pt x="7717" y="14710"/>
                      <a:pt x="7283" y="14951"/>
                    </a:cubicBezTo>
                    <a:cubicBezTo>
                      <a:pt x="6945" y="15144"/>
                      <a:pt x="6608" y="15385"/>
                      <a:pt x="6270" y="15626"/>
                    </a:cubicBezTo>
                    <a:cubicBezTo>
                      <a:pt x="5981" y="15867"/>
                      <a:pt x="5788" y="16157"/>
                      <a:pt x="5739" y="16542"/>
                    </a:cubicBezTo>
                    <a:cubicBezTo>
                      <a:pt x="5691" y="16880"/>
                      <a:pt x="5788" y="17218"/>
                      <a:pt x="6029" y="17459"/>
                    </a:cubicBezTo>
                    <a:cubicBezTo>
                      <a:pt x="6125" y="17555"/>
                      <a:pt x="6222" y="17652"/>
                      <a:pt x="6318" y="17700"/>
                    </a:cubicBezTo>
                    <a:lnTo>
                      <a:pt x="7090" y="17652"/>
                    </a:lnTo>
                    <a:cubicBezTo>
                      <a:pt x="7717" y="17603"/>
                      <a:pt x="8344" y="17507"/>
                      <a:pt x="8971" y="17362"/>
                    </a:cubicBezTo>
                    <a:cubicBezTo>
                      <a:pt x="10225" y="17073"/>
                      <a:pt x="11479" y="16591"/>
                      <a:pt x="12588" y="16012"/>
                    </a:cubicBezTo>
                    <a:cubicBezTo>
                      <a:pt x="13793" y="15385"/>
                      <a:pt x="14951" y="14710"/>
                      <a:pt x="16012" y="13938"/>
                    </a:cubicBezTo>
                    <a:cubicBezTo>
                      <a:pt x="17121" y="13166"/>
                      <a:pt x="18230" y="12347"/>
                      <a:pt x="19291" y="11527"/>
                    </a:cubicBezTo>
                    <a:cubicBezTo>
                      <a:pt x="20690" y="10466"/>
                      <a:pt x="22040" y="9356"/>
                      <a:pt x="23487" y="8344"/>
                    </a:cubicBezTo>
                    <a:lnTo>
                      <a:pt x="23710" y="8210"/>
                    </a:lnTo>
                    <a:lnTo>
                      <a:pt x="23710" y="8210"/>
                    </a:lnTo>
                    <a:cubicBezTo>
                      <a:pt x="23779" y="8305"/>
                      <a:pt x="23850" y="8397"/>
                      <a:pt x="23921" y="8488"/>
                    </a:cubicBezTo>
                    <a:lnTo>
                      <a:pt x="23728" y="8199"/>
                    </a:lnTo>
                    <a:lnTo>
                      <a:pt x="23710" y="8210"/>
                    </a:lnTo>
                    <a:lnTo>
                      <a:pt x="23710" y="8210"/>
                    </a:lnTo>
                    <a:cubicBezTo>
                      <a:pt x="23263" y="7605"/>
                      <a:pt x="22857" y="6938"/>
                      <a:pt x="22523" y="6270"/>
                    </a:cubicBezTo>
                    <a:cubicBezTo>
                      <a:pt x="22378" y="5981"/>
                      <a:pt x="22282" y="5788"/>
                      <a:pt x="22185" y="5546"/>
                    </a:cubicBezTo>
                    <a:lnTo>
                      <a:pt x="22137" y="5354"/>
                    </a:lnTo>
                    <a:cubicBezTo>
                      <a:pt x="22040" y="5064"/>
                      <a:pt x="21944" y="4823"/>
                      <a:pt x="21896" y="4534"/>
                    </a:cubicBezTo>
                    <a:cubicBezTo>
                      <a:pt x="21848" y="4293"/>
                      <a:pt x="21799" y="4244"/>
                      <a:pt x="21799" y="4100"/>
                    </a:cubicBezTo>
                    <a:cubicBezTo>
                      <a:pt x="21751" y="3955"/>
                      <a:pt x="21751" y="3858"/>
                      <a:pt x="21703" y="3714"/>
                    </a:cubicBezTo>
                    <a:cubicBezTo>
                      <a:pt x="21703" y="3617"/>
                      <a:pt x="21655" y="3376"/>
                      <a:pt x="21655" y="3183"/>
                    </a:cubicBezTo>
                    <a:lnTo>
                      <a:pt x="21655" y="2990"/>
                    </a:lnTo>
                    <a:lnTo>
                      <a:pt x="21172" y="2990"/>
                    </a:lnTo>
                    <a:cubicBezTo>
                      <a:pt x="20545" y="2990"/>
                      <a:pt x="19918" y="2894"/>
                      <a:pt x="19243" y="2797"/>
                    </a:cubicBezTo>
                    <a:lnTo>
                      <a:pt x="19195" y="2797"/>
                    </a:lnTo>
                    <a:cubicBezTo>
                      <a:pt x="17845" y="2460"/>
                      <a:pt x="16494" y="2026"/>
                      <a:pt x="15192" y="1544"/>
                    </a:cubicBezTo>
                    <a:lnTo>
                      <a:pt x="14710" y="1351"/>
                    </a:lnTo>
                    <a:cubicBezTo>
                      <a:pt x="14276" y="1206"/>
                      <a:pt x="13890" y="1061"/>
                      <a:pt x="13504" y="917"/>
                    </a:cubicBezTo>
                    <a:lnTo>
                      <a:pt x="13215" y="820"/>
                    </a:lnTo>
                    <a:cubicBezTo>
                      <a:pt x="12684" y="627"/>
                      <a:pt x="12250" y="483"/>
                      <a:pt x="11816" y="386"/>
                    </a:cubicBezTo>
                    <a:cubicBezTo>
                      <a:pt x="11286" y="193"/>
                      <a:pt x="10707" y="97"/>
                      <a:pt x="10176" y="48"/>
                    </a:cubicBezTo>
                    <a:cubicBezTo>
                      <a:pt x="9935" y="0"/>
                      <a:pt x="9694" y="0"/>
                      <a:pt x="9405" y="0"/>
                    </a:cubicBezTo>
                    <a:close/>
                  </a:path>
                </a:pathLst>
              </a:custGeom>
              <a:solidFill>
                <a:srgbClr val="FBD5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819;p35">
                <a:extLst>
                  <a:ext uri="{FF2B5EF4-FFF2-40B4-BE49-F238E27FC236}">
                    <a16:creationId xmlns:a16="http://schemas.microsoft.com/office/drawing/2014/main" id="{5328D227-9D17-422F-B138-2131D919323E}"/>
                  </a:ext>
                </a:extLst>
              </p:cNvPr>
              <p:cNvSpPr/>
              <p:nvPr/>
            </p:nvSpPr>
            <p:spPr>
              <a:xfrm>
                <a:off x="3767175" y="4056550"/>
                <a:ext cx="496775" cy="431975"/>
              </a:xfrm>
              <a:custGeom>
                <a:avLst/>
                <a:gdLst/>
                <a:ahLst/>
                <a:cxnLst/>
                <a:rect l="l" t="t" r="r" b="b"/>
                <a:pathLst>
                  <a:path w="19871" h="17279" extrusionOk="0">
                    <a:moveTo>
                      <a:pt x="3956" y="1"/>
                    </a:moveTo>
                    <a:cubicBezTo>
                      <a:pt x="3473" y="49"/>
                      <a:pt x="3087" y="242"/>
                      <a:pt x="2750" y="531"/>
                    </a:cubicBezTo>
                    <a:cubicBezTo>
                      <a:pt x="2219" y="917"/>
                      <a:pt x="1834" y="1399"/>
                      <a:pt x="1544" y="1978"/>
                    </a:cubicBezTo>
                    <a:cubicBezTo>
                      <a:pt x="965" y="2894"/>
                      <a:pt x="531" y="3907"/>
                      <a:pt x="339" y="4968"/>
                    </a:cubicBezTo>
                    <a:cubicBezTo>
                      <a:pt x="97" y="6077"/>
                      <a:pt x="1" y="7187"/>
                      <a:pt x="49" y="8344"/>
                    </a:cubicBezTo>
                    <a:cubicBezTo>
                      <a:pt x="97" y="9453"/>
                      <a:pt x="290" y="10563"/>
                      <a:pt x="628" y="11672"/>
                    </a:cubicBezTo>
                    <a:cubicBezTo>
                      <a:pt x="917" y="12733"/>
                      <a:pt x="1400" y="13746"/>
                      <a:pt x="1978" y="14662"/>
                    </a:cubicBezTo>
                    <a:cubicBezTo>
                      <a:pt x="2075" y="14807"/>
                      <a:pt x="2123" y="14903"/>
                      <a:pt x="2219" y="14999"/>
                    </a:cubicBezTo>
                    <a:cubicBezTo>
                      <a:pt x="2605" y="15289"/>
                      <a:pt x="3039" y="15530"/>
                      <a:pt x="3473" y="15771"/>
                    </a:cubicBezTo>
                    <a:cubicBezTo>
                      <a:pt x="4486" y="16350"/>
                      <a:pt x="5644" y="16736"/>
                      <a:pt x="6801" y="16977"/>
                    </a:cubicBezTo>
                    <a:cubicBezTo>
                      <a:pt x="7806" y="17178"/>
                      <a:pt x="8811" y="17278"/>
                      <a:pt x="9815" y="17278"/>
                    </a:cubicBezTo>
                    <a:cubicBezTo>
                      <a:pt x="10016" y="17278"/>
                      <a:pt x="10217" y="17274"/>
                      <a:pt x="10418" y="17266"/>
                    </a:cubicBezTo>
                    <a:cubicBezTo>
                      <a:pt x="11672" y="17218"/>
                      <a:pt x="12878" y="17025"/>
                      <a:pt x="14083" y="16736"/>
                    </a:cubicBezTo>
                    <a:cubicBezTo>
                      <a:pt x="15820" y="16302"/>
                      <a:pt x="17459" y="15626"/>
                      <a:pt x="19003" y="14710"/>
                    </a:cubicBezTo>
                    <a:lnTo>
                      <a:pt x="19533" y="14421"/>
                    </a:lnTo>
                    <a:cubicBezTo>
                      <a:pt x="19581" y="14324"/>
                      <a:pt x="19581" y="14228"/>
                      <a:pt x="19630" y="14083"/>
                    </a:cubicBezTo>
                    <a:cubicBezTo>
                      <a:pt x="19678" y="13890"/>
                      <a:pt x="19726" y="13746"/>
                      <a:pt x="19774" y="13553"/>
                    </a:cubicBezTo>
                    <a:cubicBezTo>
                      <a:pt x="19774" y="13263"/>
                      <a:pt x="19774" y="12974"/>
                      <a:pt x="19774" y="12685"/>
                    </a:cubicBezTo>
                    <a:cubicBezTo>
                      <a:pt x="19726" y="12443"/>
                      <a:pt x="19630" y="12250"/>
                      <a:pt x="19533" y="12058"/>
                    </a:cubicBezTo>
                    <a:cubicBezTo>
                      <a:pt x="19388" y="11865"/>
                      <a:pt x="19244" y="11720"/>
                      <a:pt x="19051" y="11624"/>
                    </a:cubicBezTo>
                    <a:cubicBezTo>
                      <a:pt x="18906" y="11527"/>
                      <a:pt x="18713" y="11431"/>
                      <a:pt x="18520" y="11431"/>
                    </a:cubicBezTo>
                    <a:lnTo>
                      <a:pt x="18231" y="11431"/>
                    </a:lnTo>
                    <a:cubicBezTo>
                      <a:pt x="18086" y="11431"/>
                      <a:pt x="17942" y="11431"/>
                      <a:pt x="17797" y="11479"/>
                    </a:cubicBezTo>
                    <a:cubicBezTo>
                      <a:pt x="17315" y="11527"/>
                      <a:pt x="16832" y="11672"/>
                      <a:pt x="16398" y="11865"/>
                    </a:cubicBezTo>
                    <a:cubicBezTo>
                      <a:pt x="15868" y="12106"/>
                      <a:pt x="15337" y="12347"/>
                      <a:pt x="14903" y="12540"/>
                    </a:cubicBezTo>
                    <a:lnTo>
                      <a:pt x="14180" y="12926"/>
                    </a:lnTo>
                    <a:cubicBezTo>
                      <a:pt x="14469" y="12685"/>
                      <a:pt x="14759" y="12492"/>
                      <a:pt x="15048" y="12250"/>
                    </a:cubicBezTo>
                    <a:cubicBezTo>
                      <a:pt x="15964" y="11575"/>
                      <a:pt x="16881" y="10852"/>
                      <a:pt x="17701" y="10080"/>
                    </a:cubicBezTo>
                    <a:cubicBezTo>
                      <a:pt x="18135" y="9694"/>
                      <a:pt x="18520" y="9309"/>
                      <a:pt x="18858" y="8875"/>
                    </a:cubicBezTo>
                    <a:cubicBezTo>
                      <a:pt x="19147" y="8489"/>
                      <a:pt x="19437" y="8055"/>
                      <a:pt x="19630" y="7621"/>
                    </a:cubicBezTo>
                    <a:cubicBezTo>
                      <a:pt x="19823" y="7235"/>
                      <a:pt x="19871" y="6849"/>
                      <a:pt x="19871" y="6415"/>
                    </a:cubicBezTo>
                    <a:cubicBezTo>
                      <a:pt x="19823" y="6029"/>
                      <a:pt x="19678" y="5691"/>
                      <a:pt x="19388" y="5402"/>
                    </a:cubicBezTo>
                    <a:cubicBezTo>
                      <a:pt x="19196" y="5161"/>
                      <a:pt x="18906" y="5016"/>
                      <a:pt x="18617" y="4920"/>
                    </a:cubicBezTo>
                    <a:cubicBezTo>
                      <a:pt x="18424" y="4872"/>
                      <a:pt x="18279" y="4872"/>
                      <a:pt x="18135" y="4823"/>
                    </a:cubicBezTo>
                    <a:lnTo>
                      <a:pt x="17604" y="4823"/>
                    </a:lnTo>
                    <a:cubicBezTo>
                      <a:pt x="16688" y="5016"/>
                      <a:pt x="15868" y="5306"/>
                      <a:pt x="15096" y="5691"/>
                    </a:cubicBezTo>
                    <a:cubicBezTo>
                      <a:pt x="14180" y="6174"/>
                      <a:pt x="13312" y="6656"/>
                      <a:pt x="12444" y="7235"/>
                    </a:cubicBezTo>
                    <a:lnTo>
                      <a:pt x="12251" y="7331"/>
                    </a:lnTo>
                    <a:lnTo>
                      <a:pt x="12685" y="6945"/>
                    </a:lnTo>
                    <a:lnTo>
                      <a:pt x="12926" y="6753"/>
                    </a:lnTo>
                    <a:cubicBezTo>
                      <a:pt x="13312" y="6415"/>
                      <a:pt x="13649" y="6126"/>
                      <a:pt x="13987" y="5836"/>
                    </a:cubicBezTo>
                    <a:cubicBezTo>
                      <a:pt x="14710" y="5161"/>
                      <a:pt x="15386" y="4438"/>
                      <a:pt x="15916" y="3618"/>
                    </a:cubicBezTo>
                    <a:cubicBezTo>
                      <a:pt x="16109" y="3280"/>
                      <a:pt x="16254" y="2894"/>
                      <a:pt x="16350" y="2508"/>
                    </a:cubicBezTo>
                    <a:cubicBezTo>
                      <a:pt x="16398" y="2171"/>
                      <a:pt x="16302" y="1785"/>
                      <a:pt x="16109" y="1496"/>
                    </a:cubicBezTo>
                    <a:cubicBezTo>
                      <a:pt x="16013" y="1351"/>
                      <a:pt x="15868" y="1206"/>
                      <a:pt x="15723" y="1110"/>
                    </a:cubicBezTo>
                    <a:cubicBezTo>
                      <a:pt x="15530" y="917"/>
                      <a:pt x="15337" y="820"/>
                      <a:pt x="15096" y="724"/>
                    </a:cubicBezTo>
                    <a:cubicBezTo>
                      <a:pt x="14759" y="628"/>
                      <a:pt x="14469" y="579"/>
                      <a:pt x="14132" y="579"/>
                    </a:cubicBezTo>
                    <a:lnTo>
                      <a:pt x="13746" y="579"/>
                    </a:lnTo>
                    <a:cubicBezTo>
                      <a:pt x="12926" y="724"/>
                      <a:pt x="12154" y="1062"/>
                      <a:pt x="11479" y="1496"/>
                    </a:cubicBezTo>
                    <a:cubicBezTo>
                      <a:pt x="10659" y="2074"/>
                      <a:pt x="9936" y="2653"/>
                      <a:pt x="9261" y="3328"/>
                    </a:cubicBezTo>
                    <a:cubicBezTo>
                      <a:pt x="8537" y="4004"/>
                      <a:pt x="7862" y="4727"/>
                      <a:pt x="7235" y="5402"/>
                    </a:cubicBezTo>
                    <a:lnTo>
                      <a:pt x="6946" y="5643"/>
                    </a:lnTo>
                    <a:lnTo>
                      <a:pt x="6656" y="5933"/>
                    </a:lnTo>
                    <a:cubicBezTo>
                      <a:pt x="6801" y="5354"/>
                      <a:pt x="6849" y="4775"/>
                      <a:pt x="6801" y="4196"/>
                    </a:cubicBezTo>
                    <a:cubicBezTo>
                      <a:pt x="6801" y="3666"/>
                      <a:pt x="6705" y="3087"/>
                      <a:pt x="6560" y="2605"/>
                    </a:cubicBezTo>
                    <a:cubicBezTo>
                      <a:pt x="6415" y="2123"/>
                      <a:pt x="6222" y="1640"/>
                      <a:pt x="5933" y="1206"/>
                    </a:cubicBezTo>
                    <a:cubicBezTo>
                      <a:pt x="5836" y="1062"/>
                      <a:pt x="5692" y="869"/>
                      <a:pt x="5547" y="724"/>
                    </a:cubicBezTo>
                    <a:cubicBezTo>
                      <a:pt x="5402" y="531"/>
                      <a:pt x="5210" y="386"/>
                      <a:pt x="5065" y="290"/>
                    </a:cubicBezTo>
                    <a:cubicBezTo>
                      <a:pt x="4727" y="97"/>
                      <a:pt x="4390" y="1"/>
                      <a:pt x="4052" y="1"/>
                    </a:cubicBezTo>
                    <a:close/>
                  </a:path>
                </a:pathLst>
              </a:custGeom>
              <a:solidFill>
                <a:srgbClr val="FBD5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" name="Google Shape;820;p35">
                <a:extLst>
                  <a:ext uri="{FF2B5EF4-FFF2-40B4-BE49-F238E27FC236}">
                    <a16:creationId xmlns:a16="http://schemas.microsoft.com/office/drawing/2014/main" id="{2CE7DAB5-D86A-4C4B-BAFE-83D6C6501A3F}"/>
                  </a:ext>
                </a:extLst>
              </p:cNvPr>
              <p:cNvSpPr/>
              <p:nvPr/>
            </p:nvSpPr>
            <p:spPr>
              <a:xfrm>
                <a:off x="6120700" y="1360625"/>
                <a:ext cx="24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97" h="1" extrusionOk="0">
                    <a:moveTo>
                      <a:pt x="97" y="0"/>
                    </a:move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821;p35">
                <a:extLst>
                  <a:ext uri="{FF2B5EF4-FFF2-40B4-BE49-F238E27FC236}">
                    <a16:creationId xmlns:a16="http://schemas.microsoft.com/office/drawing/2014/main" id="{52D0643D-11A0-4C64-BAE7-8340710C604C}"/>
                  </a:ext>
                </a:extLst>
              </p:cNvPr>
              <p:cNvSpPr/>
              <p:nvPr/>
            </p:nvSpPr>
            <p:spPr>
              <a:xfrm>
                <a:off x="6120700" y="13606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822;p35">
                <a:extLst>
                  <a:ext uri="{FF2B5EF4-FFF2-40B4-BE49-F238E27FC236}">
                    <a16:creationId xmlns:a16="http://schemas.microsoft.com/office/drawing/2014/main" id="{0618EB86-A106-48CF-8961-E1AB7AA519E1}"/>
                  </a:ext>
                </a:extLst>
              </p:cNvPr>
              <p:cNvSpPr/>
              <p:nvPr/>
            </p:nvSpPr>
            <p:spPr>
              <a:xfrm>
                <a:off x="5088625" y="22733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823;p35">
                <a:extLst>
                  <a:ext uri="{FF2B5EF4-FFF2-40B4-BE49-F238E27FC236}">
                    <a16:creationId xmlns:a16="http://schemas.microsoft.com/office/drawing/2014/main" id="{24171E60-4350-4542-B859-784A111DB636}"/>
                  </a:ext>
                </a:extLst>
              </p:cNvPr>
              <p:cNvSpPr/>
              <p:nvPr/>
            </p:nvSpPr>
            <p:spPr>
              <a:xfrm>
                <a:off x="5088625" y="2273325"/>
                <a:ext cx="25" cy="1225"/>
              </a:xfrm>
              <a:custGeom>
                <a:avLst/>
                <a:gdLst/>
                <a:ahLst/>
                <a:cxnLst/>
                <a:rect l="l" t="t" r="r" b="b"/>
                <a:pathLst>
                  <a:path w="1" h="49" extrusionOk="0">
                    <a:moveTo>
                      <a:pt x="1" y="49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824;p35">
                <a:extLst>
                  <a:ext uri="{FF2B5EF4-FFF2-40B4-BE49-F238E27FC236}">
                    <a16:creationId xmlns:a16="http://schemas.microsoft.com/office/drawing/2014/main" id="{BA4AFEA0-938F-4CE7-97BC-2377C15BD338}"/>
                  </a:ext>
                </a:extLst>
              </p:cNvPr>
              <p:cNvSpPr/>
              <p:nvPr/>
            </p:nvSpPr>
            <p:spPr>
              <a:xfrm>
                <a:off x="5015075" y="701100"/>
                <a:ext cx="1704875" cy="1759125"/>
              </a:xfrm>
              <a:custGeom>
                <a:avLst/>
                <a:gdLst/>
                <a:ahLst/>
                <a:cxnLst/>
                <a:rect l="l" t="t" r="r" b="b"/>
                <a:pathLst>
                  <a:path w="68195" h="70365" extrusionOk="0">
                    <a:moveTo>
                      <a:pt x="41091" y="9550"/>
                    </a:moveTo>
                    <a:cubicBezTo>
                      <a:pt x="41235" y="9550"/>
                      <a:pt x="41332" y="9550"/>
                      <a:pt x="41477" y="9598"/>
                    </a:cubicBezTo>
                    <a:cubicBezTo>
                      <a:pt x="41814" y="9598"/>
                      <a:pt x="42103" y="9646"/>
                      <a:pt x="42393" y="9694"/>
                    </a:cubicBezTo>
                    <a:lnTo>
                      <a:pt x="42730" y="9694"/>
                    </a:lnTo>
                    <a:lnTo>
                      <a:pt x="43020" y="9743"/>
                    </a:lnTo>
                    <a:cubicBezTo>
                      <a:pt x="43068" y="9791"/>
                      <a:pt x="43116" y="9791"/>
                      <a:pt x="43213" y="9791"/>
                    </a:cubicBezTo>
                    <a:cubicBezTo>
                      <a:pt x="43406" y="9791"/>
                      <a:pt x="43550" y="9887"/>
                      <a:pt x="43743" y="9887"/>
                    </a:cubicBezTo>
                    <a:lnTo>
                      <a:pt x="43888" y="9839"/>
                    </a:lnTo>
                    <a:cubicBezTo>
                      <a:pt x="44081" y="9839"/>
                      <a:pt x="44274" y="9887"/>
                      <a:pt x="44467" y="9935"/>
                    </a:cubicBezTo>
                    <a:cubicBezTo>
                      <a:pt x="44611" y="9984"/>
                      <a:pt x="44660" y="10128"/>
                      <a:pt x="44660" y="10273"/>
                    </a:cubicBezTo>
                    <a:cubicBezTo>
                      <a:pt x="44620" y="10352"/>
                      <a:pt x="44517" y="10431"/>
                      <a:pt x="44401" y="10431"/>
                    </a:cubicBezTo>
                    <a:cubicBezTo>
                      <a:pt x="44375" y="10431"/>
                      <a:pt x="44349" y="10427"/>
                      <a:pt x="44322" y="10418"/>
                    </a:cubicBezTo>
                    <a:lnTo>
                      <a:pt x="43888" y="10321"/>
                    </a:lnTo>
                    <a:cubicBezTo>
                      <a:pt x="43695" y="10321"/>
                      <a:pt x="43502" y="10273"/>
                      <a:pt x="43309" y="10273"/>
                    </a:cubicBezTo>
                    <a:lnTo>
                      <a:pt x="42489" y="10273"/>
                    </a:lnTo>
                    <a:lnTo>
                      <a:pt x="42055" y="10321"/>
                    </a:lnTo>
                    <a:lnTo>
                      <a:pt x="41669" y="10369"/>
                    </a:lnTo>
                    <a:lnTo>
                      <a:pt x="41621" y="10369"/>
                    </a:lnTo>
                    <a:lnTo>
                      <a:pt x="41380" y="10418"/>
                    </a:lnTo>
                    <a:cubicBezTo>
                      <a:pt x="41235" y="10418"/>
                      <a:pt x="41091" y="10466"/>
                      <a:pt x="40994" y="10466"/>
                    </a:cubicBezTo>
                    <a:cubicBezTo>
                      <a:pt x="40850" y="10514"/>
                      <a:pt x="40801" y="10514"/>
                      <a:pt x="40705" y="10562"/>
                    </a:cubicBezTo>
                    <a:lnTo>
                      <a:pt x="40223" y="10659"/>
                    </a:lnTo>
                    <a:cubicBezTo>
                      <a:pt x="40126" y="10707"/>
                      <a:pt x="39981" y="10755"/>
                      <a:pt x="39885" y="10755"/>
                    </a:cubicBezTo>
                    <a:lnTo>
                      <a:pt x="39403" y="10900"/>
                    </a:lnTo>
                    <a:cubicBezTo>
                      <a:pt x="39306" y="10948"/>
                      <a:pt x="39162" y="10996"/>
                      <a:pt x="39017" y="11045"/>
                    </a:cubicBezTo>
                    <a:cubicBezTo>
                      <a:pt x="38824" y="11093"/>
                      <a:pt x="38631" y="11141"/>
                      <a:pt x="38438" y="11238"/>
                    </a:cubicBezTo>
                    <a:cubicBezTo>
                      <a:pt x="36895" y="11816"/>
                      <a:pt x="35448" y="12684"/>
                      <a:pt x="34242" y="13842"/>
                    </a:cubicBezTo>
                    <a:cubicBezTo>
                      <a:pt x="34049" y="14035"/>
                      <a:pt x="33857" y="14228"/>
                      <a:pt x="33615" y="14421"/>
                    </a:cubicBezTo>
                    <a:lnTo>
                      <a:pt x="33374" y="14710"/>
                    </a:lnTo>
                    <a:lnTo>
                      <a:pt x="33230" y="14903"/>
                    </a:lnTo>
                    <a:cubicBezTo>
                      <a:pt x="33133" y="15048"/>
                      <a:pt x="33037" y="15192"/>
                      <a:pt x="32892" y="15337"/>
                    </a:cubicBezTo>
                    <a:lnTo>
                      <a:pt x="32796" y="15530"/>
                    </a:lnTo>
                    <a:cubicBezTo>
                      <a:pt x="32699" y="15675"/>
                      <a:pt x="32554" y="15867"/>
                      <a:pt x="32458" y="16060"/>
                    </a:cubicBezTo>
                    <a:lnTo>
                      <a:pt x="32410" y="16157"/>
                    </a:lnTo>
                    <a:cubicBezTo>
                      <a:pt x="32361" y="16157"/>
                      <a:pt x="32361" y="16205"/>
                      <a:pt x="32410" y="16205"/>
                    </a:cubicBezTo>
                    <a:cubicBezTo>
                      <a:pt x="32361" y="16253"/>
                      <a:pt x="32361" y="16302"/>
                      <a:pt x="32313" y="16302"/>
                    </a:cubicBezTo>
                    <a:cubicBezTo>
                      <a:pt x="32169" y="16446"/>
                      <a:pt x="32024" y="16543"/>
                      <a:pt x="31831" y="16591"/>
                    </a:cubicBezTo>
                    <a:lnTo>
                      <a:pt x="31783" y="16591"/>
                    </a:lnTo>
                    <a:cubicBezTo>
                      <a:pt x="31710" y="16615"/>
                      <a:pt x="31638" y="16627"/>
                      <a:pt x="31566" y="16627"/>
                    </a:cubicBezTo>
                    <a:cubicBezTo>
                      <a:pt x="31493" y="16627"/>
                      <a:pt x="31421" y="16615"/>
                      <a:pt x="31349" y="16591"/>
                    </a:cubicBezTo>
                    <a:cubicBezTo>
                      <a:pt x="31059" y="16494"/>
                      <a:pt x="30866" y="16253"/>
                      <a:pt x="30770" y="15964"/>
                    </a:cubicBezTo>
                    <a:cubicBezTo>
                      <a:pt x="30770" y="15964"/>
                      <a:pt x="30770" y="15916"/>
                      <a:pt x="30770" y="15916"/>
                    </a:cubicBezTo>
                    <a:cubicBezTo>
                      <a:pt x="30770" y="15867"/>
                      <a:pt x="30770" y="15819"/>
                      <a:pt x="30770" y="15771"/>
                    </a:cubicBezTo>
                    <a:lnTo>
                      <a:pt x="30674" y="15867"/>
                    </a:lnTo>
                    <a:cubicBezTo>
                      <a:pt x="30674" y="15723"/>
                      <a:pt x="30674" y="15626"/>
                      <a:pt x="30722" y="15530"/>
                    </a:cubicBezTo>
                    <a:cubicBezTo>
                      <a:pt x="30722" y="15482"/>
                      <a:pt x="30770" y="15433"/>
                      <a:pt x="30770" y="15385"/>
                    </a:cubicBezTo>
                    <a:lnTo>
                      <a:pt x="30866" y="15240"/>
                    </a:lnTo>
                    <a:lnTo>
                      <a:pt x="30866" y="15192"/>
                    </a:lnTo>
                    <a:cubicBezTo>
                      <a:pt x="30963" y="15048"/>
                      <a:pt x="31059" y="14903"/>
                      <a:pt x="31204" y="14710"/>
                    </a:cubicBezTo>
                    <a:lnTo>
                      <a:pt x="31204" y="14662"/>
                    </a:lnTo>
                    <a:lnTo>
                      <a:pt x="31204" y="14614"/>
                    </a:lnTo>
                    <a:cubicBezTo>
                      <a:pt x="31349" y="14421"/>
                      <a:pt x="31493" y="14276"/>
                      <a:pt x="31590" y="14131"/>
                    </a:cubicBezTo>
                    <a:cubicBezTo>
                      <a:pt x="31831" y="13842"/>
                      <a:pt x="32024" y="13601"/>
                      <a:pt x="32265" y="13360"/>
                    </a:cubicBezTo>
                    <a:lnTo>
                      <a:pt x="32313" y="13311"/>
                    </a:lnTo>
                    <a:cubicBezTo>
                      <a:pt x="32458" y="13118"/>
                      <a:pt x="32699" y="12877"/>
                      <a:pt x="32892" y="12684"/>
                    </a:cubicBezTo>
                    <a:lnTo>
                      <a:pt x="32940" y="12684"/>
                    </a:lnTo>
                    <a:cubicBezTo>
                      <a:pt x="33519" y="12154"/>
                      <a:pt x="34098" y="11672"/>
                      <a:pt x="34725" y="11286"/>
                    </a:cubicBezTo>
                    <a:cubicBezTo>
                      <a:pt x="35062" y="11093"/>
                      <a:pt x="35352" y="10900"/>
                      <a:pt x="35689" y="10755"/>
                    </a:cubicBezTo>
                    <a:cubicBezTo>
                      <a:pt x="35930" y="10611"/>
                      <a:pt x="36220" y="10466"/>
                      <a:pt x="36509" y="10369"/>
                    </a:cubicBezTo>
                    <a:lnTo>
                      <a:pt x="36798" y="10225"/>
                    </a:lnTo>
                    <a:cubicBezTo>
                      <a:pt x="36873" y="10188"/>
                      <a:pt x="36947" y="10150"/>
                      <a:pt x="37044" y="10135"/>
                    </a:cubicBezTo>
                    <a:lnTo>
                      <a:pt x="37044" y="10135"/>
                    </a:lnTo>
                    <a:cubicBezTo>
                      <a:pt x="37010" y="10149"/>
                      <a:pt x="36976" y="10162"/>
                      <a:pt x="36943" y="10177"/>
                    </a:cubicBezTo>
                    <a:lnTo>
                      <a:pt x="37136" y="10128"/>
                    </a:lnTo>
                    <a:cubicBezTo>
                      <a:pt x="37103" y="10128"/>
                      <a:pt x="37072" y="10131"/>
                      <a:pt x="37044" y="10135"/>
                    </a:cubicBezTo>
                    <a:lnTo>
                      <a:pt x="37044" y="10135"/>
                    </a:lnTo>
                    <a:cubicBezTo>
                      <a:pt x="37356" y="10013"/>
                      <a:pt x="37700" y="9926"/>
                      <a:pt x="38004" y="9839"/>
                    </a:cubicBezTo>
                    <a:cubicBezTo>
                      <a:pt x="38197" y="9743"/>
                      <a:pt x="38390" y="9743"/>
                      <a:pt x="38583" y="9694"/>
                    </a:cubicBezTo>
                    <a:cubicBezTo>
                      <a:pt x="38679" y="9646"/>
                      <a:pt x="38776" y="9646"/>
                      <a:pt x="38920" y="9646"/>
                    </a:cubicBezTo>
                    <a:cubicBezTo>
                      <a:pt x="39113" y="9598"/>
                      <a:pt x="39306" y="9598"/>
                      <a:pt x="39499" y="9550"/>
                    </a:cubicBezTo>
                    <a:close/>
                    <a:moveTo>
                      <a:pt x="62311" y="7958"/>
                    </a:moveTo>
                    <a:cubicBezTo>
                      <a:pt x="62504" y="7958"/>
                      <a:pt x="62745" y="8006"/>
                      <a:pt x="62938" y="8103"/>
                    </a:cubicBezTo>
                    <a:cubicBezTo>
                      <a:pt x="63034" y="8103"/>
                      <a:pt x="63083" y="8199"/>
                      <a:pt x="63083" y="8296"/>
                    </a:cubicBezTo>
                    <a:cubicBezTo>
                      <a:pt x="63034" y="8392"/>
                      <a:pt x="62938" y="8440"/>
                      <a:pt x="62841" y="8440"/>
                    </a:cubicBezTo>
                    <a:cubicBezTo>
                      <a:pt x="62745" y="8392"/>
                      <a:pt x="62600" y="8344"/>
                      <a:pt x="62504" y="8344"/>
                    </a:cubicBezTo>
                    <a:cubicBezTo>
                      <a:pt x="62432" y="8320"/>
                      <a:pt x="62359" y="8308"/>
                      <a:pt x="62287" y="8308"/>
                    </a:cubicBezTo>
                    <a:cubicBezTo>
                      <a:pt x="62214" y="8308"/>
                      <a:pt x="62142" y="8320"/>
                      <a:pt x="62070" y="8344"/>
                    </a:cubicBezTo>
                    <a:cubicBezTo>
                      <a:pt x="61973" y="8344"/>
                      <a:pt x="61877" y="8392"/>
                      <a:pt x="61732" y="8440"/>
                    </a:cubicBezTo>
                    <a:cubicBezTo>
                      <a:pt x="61588" y="8489"/>
                      <a:pt x="61443" y="8585"/>
                      <a:pt x="61298" y="8682"/>
                    </a:cubicBezTo>
                    <a:cubicBezTo>
                      <a:pt x="61153" y="8826"/>
                      <a:pt x="61009" y="8971"/>
                      <a:pt x="60864" y="9116"/>
                    </a:cubicBezTo>
                    <a:cubicBezTo>
                      <a:pt x="60671" y="9357"/>
                      <a:pt x="60526" y="9646"/>
                      <a:pt x="60382" y="9935"/>
                    </a:cubicBezTo>
                    <a:cubicBezTo>
                      <a:pt x="60334" y="10128"/>
                      <a:pt x="60237" y="10321"/>
                      <a:pt x="60189" y="10562"/>
                    </a:cubicBezTo>
                    <a:cubicBezTo>
                      <a:pt x="60189" y="10659"/>
                      <a:pt x="60141" y="10755"/>
                      <a:pt x="60141" y="10900"/>
                    </a:cubicBezTo>
                    <a:lnTo>
                      <a:pt x="60092" y="11045"/>
                    </a:lnTo>
                    <a:cubicBezTo>
                      <a:pt x="60430" y="11238"/>
                      <a:pt x="60768" y="11430"/>
                      <a:pt x="61057" y="11672"/>
                    </a:cubicBezTo>
                    <a:cubicBezTo>
                      <a:pt x="61684" y="12154"/>
                      <a:pt x="62214" y="12781"/>
                      <a:pt x="62649" y="13456"/>
                    </a:cubicBezTo>
                    <a:cubicBezTo>
                      <a:pt x="63517" y="14806"/>
                      <a:pt x="63902" y="16350"/>
                      <a:pt x="63758" y="17941"/>
                    </a:cubicBezTo>
                    <a:cubicBezTo>
                      <a:pt x="63736" y="18050"/>
                      <a:pt x="63646" y="18100"/>
                      <a:pt x="63553" y="18100"/>
                    </a:cubicBezTo>
                    <a:cubicBezTo>
                      <a:pt x="63440" y="18100"/>
                      <a:pt x="63324" y="18026"/>
                      <a:pt x="63324" y="17893"/>
                    </a:cubicBezTo>
                    <a:cubicBezTo>
                      <a:pt x="63372" y="17507"/>
                      <a:pt x="63372" y="17170"/>
                      <a:pt x="63324" y="16784"/>
                    </a:cubicBezTo>
                    <a:cubicBezTo>
                      <a:pt x="63275" y="16253"/>
                      <a:pt x="63131" y="15771"/>
                      <a:pt x="62938" y="15289"/>
                    </a:cubicBezTo>
                    <a:cubicBezTo>
                      <a:pt x="62649" y="14662"/>
                      <a:pt x="62359" y="14131"/>
                      <a:pt x="61973" y="13601"/>
                    </a:cubicBezTo>
                    <a:cubicBezTo>
                      <a:pt x="61588" y="13167"/>
                      <a:pt x="61202" y="12733"/>
                      <a:pt x="60768" y="12347"/>
                    </a:cubicBezTo>
                    <a:cubicBezTo>
                      <a:pt x="60382" y="12106"/>
                      <a:pt x="59948" y="11865"/>
                      <a:pt x="59562" y="11672"/>
                    </a:cubicBezTo>
                    <a:cubicBezTo>
                      <a:pt x="59321" y="11575"/>
                      <a:pt x="59031" y="11479"/>
                      <a:pt x="58790" y="11430"/>
                    </a:cubicBezTo>
                    <a:cubicBezTo>
                      <a:pt x="58646" y="11382"/>
                      <a:pt x="58501" y="11189"/>
                      <a:pt x="58597" y="11045"/>
                    </a:cubicBezTo>
                    <a:cubicBezTo>
                      <a:pt x="58597" y="10900"/>
                      <a:pt x="58742" y="10804"/>
                      <a:pt x="58887" y="10804"/>
                    </a:cubicBezTo>
                    <a:cubicBezTo>
                      <a:pt x="59031" y="10804"/>
                      <a:pt x="59224" y="10804"/>
                      <a:pt x="59417" y="10852"/>
                    </a:cubicBezTo>
                    <a:cubicBezTo>
                      <a:pt x="59417" y="10707"/>
                      <a:pt x="59417" y="10562"/>
                      <a:pt x="59465" y="10418"/>
                    </a:cubicBezTo>
                    <a:cubicBezTo>
                      <a:pt x="59465" y="10225"/>
                      <a:pt x="59562" y="9984"/>
                      <a:pt x="59658" y="9791"/>
                    </a:cubicBezTo>
                    <a:cubicBezTo>
                      <a:pt x="59755" y="9550"/>
                      <a:pt x="59851" y="9357"/>
                      <a:pt x="59996" y="9164"/>
                    </a:cubicBezTo>
                    <a:cubicBezTo>
                      <a:pt x="60141" y="8971"/>
                      <a:pt x="60285" y="8826"/>
                      <a:pt x="60478" y="8633"/>
                    </a:cubicBezTo>
                    <a:cubicBezTo>
                      <a:pt x="60671" y="8489"/>
                      <a:pt x="60864" y="8344"/>
                      <a:pt x="61057" y="8199"/>
                    </a:cubicBezTo>
                    <a:cubicBezTo>
                      <a:pt x="61250" y="8103"/>
                      <a:pt x="61443" y="8055"/>
                      <a:pt x="61684" y="8006"/>
                    </a:cubicBezTo>
                    <a:cubicBezTo>
                      <a:pt x="61829" y="7958"/>
                      <a:pt x="61973" y="7958"/>
                      <a:pt x="62166" y="7958"/>
                    </a:cubicBezTo>
                    <a:close/>
                    <a:moveTo>
                      <a:pt x="47216" y="16928"/>
                    </a:moveTo>
                    <a:cubicBezTo>
                      <a:pt x="47312" y="16928"/>
                      <a:pt x="47409" y="16977"/>
                      <a:pt x="47505" y="17025"/>
                    </a:cubicBezTo>
                    <a:lnTo>
                      <a:pt x="47601" y="17121"/>
                    </a:lnTo>
                    <a:lnTo>
                      <a:pt x="47746" y="17218"/>
                    </a:lnTo>
                    <a:lnTo>
                      <a:pt x="48036" y="17459"/>
                    </a:lnTo>
                    <a:lnTo>
                      <a:pt x="48084" y="17459"/>
                    </a:lnTo>
                    <a:lnTo>
                      <a:pt x="48180" y="17555"/>
                    </a:lnTo>
                    <a:lnTo>
                      <a:pt x="48228" y="17555"/>
                    </a:lnTo>
                    <a:cubicBezTo>
                      <a:pt x="48855" y="18134"/>
                      <a:pt x="49338" y="18809"/>
                      <a:pt x="49772" y="19533"/>
                    </a:cubicBezTo>
                    <a:cubicBezTo>
                      <a:pt x="50109" y="20112"/>
                      <a:pt x="50350" y="20787"/>
                      <a:pt x="50543" y="21414"/>
                    </a:cubicBezTo>
                    <a:cubicBezTo>
                      <a:pt x="50688" y="22137"/>
                      <a:pt x="50736" y="22860"/>
                      <a:pt x="50640" y="23584"/>
                    </a:cubicBezTo>
                    <a:cubicBezTo>
                      <a:pt x="50495" y="24356"/>
                      <a:pt x="50206" y="25031"/>
                      <a:pt x="49772" y="25658"/>
                    </a:cubicBezTo>
                    <a:cubicBezTo>
                      <a:pt x="49338" y="26236"/>
                      <a:pt x="48759" y="26719"/>
                      <a:pt x="48084" y="27008"/>
                    </a:cubicBezTo>
                    <a:cubicBezTo>
                      <a:pt x="47360" y="27322"/>
                      <a:pt x="46589" y="27478"/>
                      <a:pt x="45811" y="27478"/>
                    </a:cubicBezTo>
                    <a:cubicBezTo>
                      <a:pt x="45033" y="27478"/>
                      <a:pt x="44250" y="27322"/>
                      <a:pt x="43502" y="27008"/>
                    </a:cubicBezTo>
                    <a:cubicBezTo>
                      <a:pt x="42875" y="26767"/>
                      <a:pt x="42248" y="26478"/>
                      <a:pt x="41718" y="26092"/>
                    </a:cubicBezTo>
                    <a:cubicBezTo>
                      <a:pt x="41091" y="25658"/>
                      <a:pt x="40560" y="25127"/>
                      <a:pt x="40078" y="24548"/>
                    </a:cubicBezTo>
                    <a:cubicBezTo>
                      <a:pt x="39933" y="24356"/>
                      <a:pt x="39981" y="24114"/>
                      <a:pt x="40174" y="23970"/>
                    </a:cubicBezTo>
                    <a:cubicBezTo>
                      <a:pt x="40250" y="23913"/>
                      <a:pt x="40334" y="23886"/>
                      <a:pt x="40416" y="23886"/>
                    </a:cubicBezTo>
                    <a:cubicBezTo>
                      <a:pt x="40543" y="23886"/>
                      <a:pt x="40666" y="23949"/>
                      <a:pt x="40753" y="24066"/>
                    </a:cubicBezTo>
                    <a:lnTo>
                      <a:pt x="41042" y="24356"/>
                    </a:lnTo>
                    <a:cubicBezTo>
                      <a:pt x="41525" y="24838"/>
                      <a:pt x="42055" y="25272"/>
                      <a:pt x="42682" y="25658"/>
                    </a:cubicBezTo>
                    <a:cubicBezTo>
                      <a:pt x="43165" y="25947"/>
                      <a:pt x="43695" y="26188"/>
                      <a:pt x="44274" y="26381"/>
                    </a:cubicBezTo>
                    <a:cubicBezTo>
                      <a:pt x="44708" y="26478"/>
                      <a:pt x="45190" y="26574"/>
                      <a:pt x="45672" y="26622"/>
                    </a:cubicBezTo>
                    <a:cubicBezTo>
                      <a:pt x="46106" y="26622"/>
                      <a:pt x="46540" y="26574"/>
                      <a:pt x="46974" y="26478"/>
                    </a:cubicBezTo>
                    <a:cubicBezTo>
                      <a:pt x="47312" y="26429"/>
                      <a:pt x="47650" y="26285"/>
                      <a:pt x="47939" y="26140"/>
                    </a:cubicBezTo>
                    <a:cubicBezTo>
                      <a:pt x="48228" y="25995"/>
                      <a:pt x="48470" y="25802"/>
                      <a:pt x="48711" y="25609"/>
                    </a:cubicBezTo>
                    <a:cubicBezTo>
                      <a:pt x="49145" y="25175"/>
                      <a:pt x="49482" y="24597"/>
                      <a:pt x="49675" y="24018"/>
                    </a:cubicBezTo>
                    <a:cubicBezTo>
                      <a:pt x="49772" y="23680"/>
                      <a:pt x="49820" y="23343"/>
                      <a:pt x="49820" y="23005"/>
                    </a:cubicBezTo>
                    <a:cubicBezTo>
                      <a:pt x="49868" y="22571"/>
                      <a:pt x="49820" y="22137"/>
                      <a:pt x="49723" y="21703"/>
                    </a:cubicBezTo>
                    <a:cubicBezTo>
                      <a:pt x="49579" y="21124"/>
                      <a:pt x="49386" y="20642"/>
                      <a:pt x="49097" y="20112"/>
                    </a:cubicBezTo>
                    <a:cubicBezTo>
                      <a:pt x="48807" y="19581"/>
                      <a:pt x="48421" y="19050"/>
                      <a:pt x="48036" y="18616"/>
                    </a:cubicBezTo>
                    <a:cubicBezTo>
                      <a:pt x="47939" y="18520"/>
                      <a:pt x="47843" y="18424"/>
                      <a:pt x="47698" y="18327"/>
                    </a:cubicBezTo>
                    <a:lnTo>
                      <a:pt x="47601" y="18231"/>
                    </a:lnTo>
                    <a:lnTo>
                      <a:pt x="47505" y="18134"/>
                    </a:lnTo>
                    <a:lnTo>
                      <a:pt x="47216" y="17893"/>
                    </a:lnTo>
                    <a:lnTo>
                      <a:pt x="47071" y="17797"/>
                    </a:lnTo>
                    <a:lnTo>
                      <a:pt x="46926" y="17700"/>
                    </a:lnTo>
                    <a:cubicBezTo>
                      <a:pt x="46782" y="17555"/>
                      <a:pt x="46733" y="17266"/>
                      <a:pt x="46878" y="17121"/>
                    </a:cubicBezTo>
                    <a:cubicBezTo>
                      <a:pt x="46974" y="16977"/>
                      <a:pt x="47071" y="16928"/>
                      <a:pt x="47216" y="16928"/>
                    </a:cubicBezTo>
                    <a:close/>
                    <a:moveTo>
                      <a:pt x="29830" y="31505"/>
                    </a:moveTo>
                    <a:cubicBezTo>
                      <a:pt x="29842" y="31505"/>
                      <a:pt x="29854" y="31517"/>
                      <a:pt x="29854" y="31542"/>
                    </a:cubicBezTo>
                    <a:cubicBezTo>
                      <a:pt x="29902" y="31542"/>
                      <a:pt x="29950" y="31542"/>
                      <a:pt x="29998" y="31590"/>
                    </a:cubicBezTo>
                    <a:cubicBezTo>
                      <a:pt x="31397" y="33085"/>
                      <a:pt x="32554" y="34725"/>
                      <a:pt x="33471" y="36557"/>
                    </a:cubicBezTo>
                    <a:cubicBezTo>
                      <a:pt x="33712" y="36991"/>
                      <a:pt x="33905" y="37474"/>
                      <a:pt x="34049" y="38004"/>
                    </a:cubicBezTo>
                    <a:cubicBezTo>
                      <a:pt x="34194" y="38390"/>
                      <a:pt x="34339" y="38824"/>
                      <a:pt x="34387" y="39210"/>
                    </a:cubicBezTo>
                    <a:cubicBezTo>
                      <a:pt x="34532" y="39837"/>
                      <a:pt x="34580" y="40464"/>
                      <a:pt x="34725" y="41091"/>
                    </a:cubicBezTo>
                    <a:cubicBezTo>
                      <a:pt x="34773" y="41332"/>
                      <a:pt x="34821" y="41525"/>
                      <a:pt x="34966" y="41766"/>
                    </a:cubicBezTo>
                    <a:cubicBezTo>
                      <a:pt x="35014" y="41862"/>
                      <a:pt x="35062" y="41910"/>
                      <a:pt x="35110" y="42007"/>
                    </a:cubicBezTo>
                    <a:lnTo>
                      <a:pt x="35303" y="42152"/>
                    </a:lnTo>
                    <a:cubicBezTo>
                      <a:pt x="35400" y="42200"/>
                      <a:pt x="35448" y="42200"/>
                      <a:pt x="35545" y="42248"/>
                    </a:cubicBezTo>
                    <a:cubicBezTo>
                      <a:pt x="35689" y="42248"/>
                      <a:pt x="35834" y="42296"/>
                      <a:pt x="35979" y="42296"/>
                    </a:cubicBezTo>
                    <a:cubicBezTo>
                      <a:pt x="36220" y="42296"/>
                      <a:pt x="36461" y="42248"/>
                      <a:pt x="36654" y="42200"/>
                    </a:cubicBezTo>
                    <a:cubicBezTo>
                      <a:pt x="36895" y="42152"/>
                      <a:pt x="37136" y="42055"/>
                      <a:pt x="37377" y="41910"/>
                    </a:cubicBezTo>
                    <a:cubicBezTo>
                      <a:pt x="37763" y="41718"/>
                      <a:pt x="38101" y="41428"/>
                      <a:pt x="38438" y="41139"/>
                    </a:cubicBezTo>
                    <a:cubicBezTo>
                      <a:pt x="38920" y="40657"/>
                      <a:pt x="39355" y="40078"/>
                      <a:pt x="39692" y="39499"/>
                    </a:cubicBezTo>
                    <a:cubicBezTo>
                      <a:pt x="39837" y="39306"/>
                      <a:pt x="39933" y="39113"/>
                      <a:pt x="40030" y="38872"/>
                    </a:cubicBezTo>
                    <a:cubicBezTo>
                      <a:pt x="40100" y="38697"/>
                      <a:pt x="40271" y="38573"/>
                      <a:pt x="40452" y="38573"/>
                    </a:cubicBezTo>
                    <a:cubicBezTo>
                      <a:pt x="40520" y="38573"/>
                      <a:pt x="40590" y="38591"/>
                      <a:pt x="40657" y="38631"/>
                    </a:cubicBezTo>
                    <a:cubicBezTo>
                      <a:pt x="40801" y="38679"/>
                      <a:pt x="40898" y="38776"/>
                      <a:pt x="40946" y="38872"/>
                    </a:cubicBezTo>
                    <a:cubicBezTo>
                      <a:pt x="40946" y="38969"/>
                      <a:pt x="40994" y="39065"/>
                      <a:pt x="40946" y="39113"/>
                    </a:cubicBezTo>
                    <a:lnTo>
                      <a:pt x="40946" y="39258"/>
                    </a:lnTo>
                    <a:cubicBezTo>
                      <a:pt x="40850" y="39547"/>
                      <a:pt x="40705" y="39837"/>
                      <a:pt x="40608" y="40126"/>
                    </a:cubicBezTo>
                    <a:cubicBezTo>
                      <a:pt x="40271" y="40705"/>
                      <a:pt x="39933" y="41235"/>
                      <a:pt x="39451" y="41718"/>
                    </a:cubicBezTo>
                    <a:cubicBezTo>
                      <a:pt x="39210" y="41959"/>
                      <a:pt x="38969" y="42200"/>
                      <a:pt x="38728" y="42393"/>
                    </a:cubicBezTo>
                    <a:cubicBezTo>
                      <a:pt x="38197" y="42827"/>
                      <a:pt x="37667" y="43116"/>
                      <a:pt x="37040" y="43261"/>
                    </a:cubicBezTo>
                    <a:cubicBezTo>
                      <a:pt x="36750" y="43357"/>
                      <a:pt x="36449" y="43406"/>
                      <a:pt x="36147" y="43406"/>
                    </a:cubicBezTo>
                    <a:cubicBezTo>
                      <a:pt x="35846" y="43406"/>
                      <a:pt x="35545" y="43357"/>
                      <a:pt x="35255" y="43261"/>
                    </a:cubicBezTo>
                    <a:cubicBezTo>
                      <a:pt x="34821" y="43164"/>
                      <a:pt x="34435" y="42875"/>
                      <a:pt x="34194" y="42489"/>
                    </a:cubicBezTo>
                    <a:cubicBezTo>
                      <a:pt x="33953" y="42103"/>
                      <a:pt x="33857" y="41669"/>
                      <a:pt x="33808" y="41235"/>
                    </a:cubicBezTo>
                    <a:cubicBezTo>
                      <a:pt x="33760" y="40753"/>
                      <a:pt x="33760" y="40319"/>
                      <a:pt x="33712" y="39837"/>
                    </a:cubicBezTo>
                    <a:cubicBezTo>
                      <a:pt x="33712" y="39596"/>
                      <a:pt x="33664" y="39354"/>
                      <a:pt x="33664" y="39113"/>
                    </a:cubicBezTo>
                    <a:cubicBezTo>
                      <a:pt x="33615" y="38872"/>
                      <a:pt x="33567" y="38583"/>
                      <a:pt x="33471" y="38293"/>
                    </a:cubicBezTo>
                    <a:cubicBezTo>
                      <a:pt x="33230" y="37232"/>
                      <a:pt x="32796" y="36220"/>
                      <a:pt x="32265" y="35255"/>
                    </a:cubicBezTo>
                    <a:cubicBezTo>
                      <a:pt x="31542" y="34001"/>
                      <a:pt x="30722" y="32844"/>
                      <a:pt x="29757" y="31783"/>
                    </a:cubicBezTo>
                    <a:cubicBezTo>
                      <a:pt x="29709" y="31686"/>
                      <a:pt x="29709" y="31590"/>
                      <a:pt x="29805" y="31542"/>
                    </a:cubicBezTo>
                    <a:cubicBezTo>
                      <a:pt x="29805" y="31517"/>
                      <a:pt x="29817" y="31505"/>
                      <a:pt x="29830" y="31505"/>
                    </a:cubicBezTo>
                    <a:close/>
                    <a:moveTo>
                      <a:pt x="13263" y="35062"/>
                    </a:moveTo>
                    <a:cubicBezTo>
                      <a:pt x="13697" y="35110"/>
                      <a:pt x="14035" y="35544"/>
                      <a:pt x="13987" y="35978"/>
                    </a:cubicBezTo>
                    <a:lnTo>
                      <a:pt x="14083" y="35834"/>
                    </a:lnTo>
                    <a:lnTo>
                      <a:pt x="14083" y="35834"/>
                    </a:lnTo>
                    <a:cubicBezTo>
                      <a:pt x="14083" y="35978"/>
                      <a:pt x="13987" y="36171"/>
                      <a:pt x="13890" y="36316"/>
                    </a:cubicBezTo>
                    <a:lnTo>
                      <a:pt x="13794" y="36413"/>
                    </a:lnTo>
                    <a:lnTo>
                      <a:pt x="13746" y="36413"/>
                    </a:lnTo>
                    <a:lnTo>
                      <a:pt x="13649" y="36509"/>
                    </a:lnTo>
                    <a:cubicBezTo>
                      <a:pt x="13504" y="36605"/>
                      <a:pt x="13312" y="36750"/>
                      <a:pt x="13167" y="36943"/>
                    </a:cubicBezTo>
                    <a:lnTo>
                      <a:pt x="13022" y="37039"/>
                    </a:lnTo>
                    <a:cubicBezTo>
                      <a:pt x="12877" y="37184"/>
                      <a:pt x="12733" y="37329"/>
                      <a:pt x="12588" y="37425"/>
                    </a:cubicBezTo>
                    <a:cubicBezTo>
                      <a:pt x="12588" y="37474"/>
                      <a:pt x="12540" y="37522"/>
                      <a:pt x="12492" y="37570"/>
                    </a:cubicBezTo>
                    <a:lnTo>
                      <a:pt x="12202" y="37859"/>
                    </a:lnTo>
                    <a:cubicBezTo>
                      <a:pt x="12009" y="38100"/>
                      <a:pt x="11865" y="38293"/>
                      <a:pt x="11720" y="38535"/>
                    </a:cubicBezTo>
                    <a:cubicBezTo>
                      <a:pt x="10707" y="39885"/>
                      <a:pt x="10032" y="41428"/>
                      <a:pt x="9694" y="43068"/>
                    </a:cubicBezTo>
                    <a:cubicBezTo>
                      <a:pt x="9646" y="43261"/>
                      <a:pt x="9598" y="43454"/>
                      <a:pt x="9598" y="43695"/>
                    </a:cubicBezTo>
                    <a:cubicBezTo>
                      <a:pt x="9550" y="43840"/>
                      <a:pt x="9550" y="43984"/>
                      <a:pt x="9502" y="44081"/>
                    </a:cubicBezTo>
                    <a:lnTo>
                      <a:pt x="9405" y="44563"/>
                    </a:lnTo>
                    <a:cubicBezTo>
                      <a:pt x="9405" y="44708"/>
                      <a:pt x="9405" y="44804"/>
                      <a:pt x="9357" y="44949"/>
                    </a:cubicBezTo>
                    <a:cubicBezTo>
                      <a:pt x="9309" y="45045"/>
                      <a:pt x="9309" y="45238"/>
                      <a:pt x="9309" y="45431"/>
                    </a:cubicBezTo>
                    <a:cubicBezTo>
                      <a:pt x="9309" y="45576"/>
                      <a:pt x="9309" y="45624"/>
                      <a:pt x="9260" y="45672"/>
                    </a:cubicBezTo>
                    <a:cubicBezTo>
                      <a:pt x="9260" y="45769"/>
                      <a:pt x="9260" y="45962"/>
                      <a:pt x="9260" y="46106"/>
                    </a:cubicBezTo>
                    <a:lnTo>
                      <a:pt x="9260" y="46347"/>
                    </a:lnTo>
                    <a:lnTo>
                      <a:pt x="9260" y="46444"/>
                    </a:lnTo>
                    <a:lnTo>
                      <a:pt x="9260" y="46782"/>
                    </a:lnTo>
                    <a:lnTo>
                      <a:pt x="9260" y="47264"/>
                    </a:lnTo>
                    <a:lnTo>
                      <a:pt x="9260" y="47408"/>
                    </a:lnTo>
                    <a:lnTo>
                      <a:pt x="9357" y="47843"/>
                    </a:lnTo>
                    <a:cubicBezTo>
                      <a:pt x="9357" y="47891"/>
                      <a:pt x="9357" y="47939"/>
                      <a:pt x="9357" y="48035"/>
                    </a:cubicBezTo>
                    <a:cubicBezTo>
                      <a:pt x="9357" y="48228"/>
                      <a:pt x="9405" y="48421"/>
                      <a:pt x="9453" y="48614"/>
                    </a:cubicBezTo>
                    <a:cubicBezTo>
                      <a:pt x="9502" y="48759"/>
                      <a:pt x="9550" y="48904"/>
                      <a:pt x="9598" y="49048"/>
                    </a:cubicBezTo>
                    <a:cubicBezTo>
                      <a:pt x="9694" y="49145"/>
                      <a:pt x="9598" y="49338"/>
                      <a:pt x="9502" y="49386"/>
                    </a:cubicBezTo>
                    <a:cubicBezTo>
                      <a:pt x="9465" y="49398"/>
                      <a:pt x="9429" y="49404"/>
                      <a:pt x="9395" y="49404"/>
                    </a:cubicBezTo>
                    <a:cubicBezTo>
                      <a:pt x="9291" y="49404"/>
                      <a:pt x="9200" y="49350"/>
                      <a:pt x="9164" y="49241"/>
                    </a:cubicBezTo>
                    <a:cubicBezTo>
                      <a:pt x="9067" y="49048"/>
                      <a:pt x="9019" y="48855"/>
                      <a:pt x="8971" y="48662"/>
                    </a:cubicBezTo>
                    <a:lnTo>
                      <a:pt x="8971" y="48711"/>
                    </a:lnTo>
                    <a:cubicBezTo>
                      <a:pt x="8875" y="48518"/>
                      <a:pt x="8826" y="48373"/>
                      <a:pt x="8778" y="48180"/>
                    </a:cubicBezTo>
                    <a:cubicBezTo>
                      <a:pt x="8778" y="48132"/>
                      <a:pt x="8730" y="48084"/>
                      <a:pt x="8730" y="48035"/>
                    </a:cubicBezTo>
                    <a:cubicBezTo>
                      <a:pt x="8682" y="47939"/>
                      <a:pt x="8633" y="47843"/>
                      <a:pt x="8633" y="47746"/>
                    </a:cubicBezTo>
                    <a:cubicBezTo>
                      <a:pt x="8633" y="47698"/>
                      <a:pt x="8585" y="47650"/>
                      <a:pt x="8585" y="47601"/>
                    </a:cubicBezTo>
                    <a:cubicBezTo>
                      <a:pt x="8585" y="47553"/>
                      <a:pt x="8537" y="47505"/>
                      <a:pt x="8537" y="47457"/>
                    </a:cubicBezTo>
                    <a:lnTo>
                      <a:pt x="8537" y="47408"/>
                    </a:lnTo>
                    <a:cubicBezTo>
                      <a:pt x="8441" y="47119"/>
                      <a:pt x="8344" y="46830"/>
                      <a:pt x="8296" y="46492"/>
                    </a:cubicBezTo>
                    <a:cubicBezTo>
                      <a:pt x="8248" y="46396"/>
                      <a:pt x="8199" y="46251"/>
                      <a:pt x="8199" y="46106"/>
                    </a:cubicBezTo>
                    <a:cubicBezTo>
                      <a:pt x="8151" y="46010"/>
                      <a:pt x="8151" y="45865"/>
                      <a:pt x="8151" y="45720"/>
                    </a:cubicBezTo>
                    <a:cubicBezTo>
                      <a:pt x="8103" y="45624"/>
                      <a:pt x="8103" y="45479"/>
                      <a:pt x="8055" y="45383"/>
                    </a:cubicBezTo>
                    <a:cubicBezTo>
                      <a:pt x="8055" y="45238"/>
                      <a:pt x="8055" y="45094"/>
                      <a:pt x="8055" y="44949"/>
                    </a:cubicBezTo>
                    <a:cubicBezTo>
                      <a:pt x="8006" y="44804"/>
                      <a:pt x="8006" y="44659"/>
                      <a:pt x="8006" y="44563"/>
                    </a:cubicBezTo>
                    <a:cubicBezTo>
                      <a:pt x="8006" y="44322"/>
                      <a:pt x="8006" y="44129"/>
                      <a:pt x="8006" y="43936"/>
                    </a:cubicBezTo>
                    <a:cubicBezTo>
                      <a:pt x="8006" y="43840"/>
                      <a:pt x="8006" y="43743"/>
                      <a:pt x="8006" y="43598"/>
                    </a:cubicBezTo>
                    <a:cubicBezTo>
                      <a:pt x="8006" y="43406"/>
                      <a:pt x="8055" y="43213"/>
                      <a:pt x="8055" y="43020"/>
                    </a:cubicBezTo>
                    <a:cubicBezTo>
                      <a:pt x="8103" y="42634"/>
                      <a:pt x="8199" y="42248"/>
                      <a:pt x="8296" y="41862"/>
                    </a:cubicBezTo>
                    <a:lnTo>
                      <a:pt x="8296" y="41862"/>
                    </a:lnTo>
                    <a:cubicBezTo>
                      <a:pt x="8248" y="41959"/>
                      <a:pt x="8248" y="42007"/>
                      <a:pt x="8248" y="42055"/>
                    </a:cubicBezTo>
                    <a:cubicBezTo>
                      <a:pt x="8248" y="41959"/>
                      <a:pt x="8248" y="41862"/>
                      <a:pt x="8296" y="41718"/>
                    </a:cubicBezTo>
                    <a:lnTo>
                      <a:pt x="8392" y="41428"/>
                    </a:lnTo>
                    <a:cubicBezTo>
                      <a:pt x="8441" y="41139"/>
                      <a:pt x="8537" y="40849"/>
                      <a:pt x="8633" y="40560"/>
                    </a:cubicBezTo>
                    <a:cubicBezTo>
                      <a:pt x="8778" y="40223"/>
                      <a:pt x="8875" y="39885"/>
                      <a:pt x="9067" y="39547"/>
                    </a:cubicBezTo>
                    <a:cubicBezTo>
                      <a:pt x="9357" y="38920"/>
                      <a:pt x="9694" y="38342"/>
                      <a:pt x="10128" y="37763"/>
                    </a:cubicBezTo>
                    <a:lnTo>
                      <a:pt x="10128" y="37715"/>
                    </a:lnTo>
                    <a:cubicBezTo>
                      <a:pt x="10321" y="37474"/>
                      <a:pt x="10466" y="37232"/>
                      <a:pt x="10659" y="37039"/>
                    </a:cubicBezTo>
                    <a:lnTo>
                      <a:pt x="10659" y="36991"/>
                    </a:lnTo>
                    <a:cubicBezTo>
                      <a:pt x="10900" y="36750"/>
                      <a:pt x="11141" y="36461"/>
                      <a:pt x="11334" y="36220"/>
                    </a:cubicBezTo>
                    <a:cubicBezTo>
                      <a:pt x="11479" y="36075"/>
                      <a:pt x="11672" y="35930"/>
                      <a:pt x="11816" y="35786"/>
                    </a:cubicBezTo>
                    <a:lnTo>
                      <a:pt x="11913" y="35786"/>
                    </a:lnTo>
                    <a:cubicBezTo>
                      <a:pt x="12058" y="35641"/>
                      <a:pt x="12202" y="35496"/>
                      <a:pt x="12347" y="35400"/>
                    </a:cubicBezTo>
                    <a:lnTo>
                      <a:pt x="12395" y="35400"/>
                    </a:lnTo>
                    <a:lnTo>
                      <a:pt x="12492" y="35303"/>
                    </a:lnTo>
                    <a:lnTo>
                      <a:pt x="12540" y="35303"/>
                    </a:lnTo>
                    <a:cubicBezTo>
                      <a:pt x="12588" y="35255"/>
                      <a:pt x="12636" y="35207"/>
                      <a:pt x="12636" y="35207"/>
                    </a:cubicBezTo>
                    <a:cubicBezTo>
                      <a:pt x="12733" y="35159"/>
                      <a:pt x="12829" y="35110"/>
                      <a:pt x="12974" y="35062"/>
                    </a:cubicBezTo>
                    <a:close/>
                    <a:moveTo>
                      <a:pt x="44689" y="38130"/>
                    </a:moveTo>
                    <a:cubicBezTo>
                      <a:pt x="44759" y="38130"/>
                      <a:pt x="44830" y="38175"/>
                      <a:pt x="44901" y="38245"/>
                    </a:cubicBezTo>
                    <a:lnTo>
                      <a:pt x="44949" y="38245"/>
                    </a:lnTo>
                    <a:cubicBezTo>
                      <a:pt x="44997" y="38293"/>
                      <a:pt x="44997" y="38293"/>
                      <a:pt x="44997" y="38293"/>
                    </a:cubicBezTo>
                    <a:lnTo>
                      <a:pt x="45045" y="38342"/>
                    </a:lnTo>
                    <a:lnTo>
                      <a:pt x="45094" y="38390"/>
                    </a:lnTo>
                    <a:cubicBezTo>
                      <a:pt x="45142" y="38486"/>
                      <a:pt x="45238" y="38583"/>
                      <a:pt x="45335" y="38679"/>
                    </a:cubicBezTo>
                    <a:lnTo>
                      <a:pt x="45383" y="38727"/>
                    </a:lnTo>
                    <a:cubicBezTo>
                      <a:pt x="45624" y="39065"/>
                      <a:pt x="45817" y="39403"/>
                      <a:pt x="46010" y="39788"/>
                    </a:cubicBezTo>
                    <a:cubicBezTo>
                      <a:pt x="46299" y="40415"/>
                      <a:pt x="46444" y="41042"/>
                      <a:pt x="46492" y="41669"/>
                    </a:cubicBezTo>
                    <a:cubicBezTo>
                      <a:pt x="46589" y="42441"/>
                      <a:pt x="46589" y="43164"/>
                      <a:pt x="46396" y="43936"/>
                    </a:cubicBezTo>
                    <a:cubicBezTo>
                      <a:pt x="46251" y="44659"/>
                      <a:pt x="45962" y="45383"/>
                      <a:pt x="45528" y="46010"/>
                    </a:cubicBezTo>
                    <a:cubicBezTo>
                      <a:pt x="45335" y="46396"/>
                      <a:pt x="45045" y="46733"/>
                      <a:pt x="44804" y="47071"/>
                    </a:cubicBezTo>
                    <a:cubicBezTo>
                      <a:pt x="44515" y="47312"/>
                      <a:pt x="44274" y="47601"/>
                      <a:pt x="43984" y="47843"/>
                    </a:cubicBezTo>
                    <a:cubicBezTo>
                      <a:pt x="43406" y="48325"/>
                      <a:pt x="42730" y="48711"/>
                      <a:pt x="42055" y="49048"/>
                    </a:cubicBezTo>
                    <a:cubicBezTo>
                      <a:pt x="41428" y="49289"/>
                      <a:pt x="40753" y="49434"/>
                      <a:pt x="40126" y="49482"/>
                    </a:cubicBezTo>
                    <a:cubicBezTo>
                      <a:pt x="39969" y="49494"/>
                      <a:pt x="39810" y="49500"/>
                      <a:pt x="39648" y="49500"/>
                    </a:cubicBezTo>
                    <a:cubicBezTo>
                      <a:pt x="39165" y="49500"/>
                      <a:pt x="38667" y="49446"/>
                      <a:pt x="38197" y="49338"/>
                    </a:cubicBezTo>
                    <a:cubicBezTo>
                      <a:pt x="37908" y="49289"/>
                      <a:pt x="37570" y="49193"/>
                      <a:pt x="37281" y="49048"/>
                    </a:cubicBezTo>
                    <a:cubicBezTo>
                      <a:pt x="36895" y="48904"/>
                      <a:pt x="36557" y="48711"/>
                      <a:pt x="36220" y="48469"/>
                    </a:cubicBezTo>
                    <a:cubicBezTo>
                      <a:pt x="36171" y="48373"/>
                      <a:pt x="36075" y="48277"/>
                      <a:pt x="36075" y="48180"/>
                    </a:cubicBezTo>
                    <a:cubicBezTo>
                      <a:pt x="36075" y="47939"/>
                      <a:pt x="36268" y="47698"/>
                      <a:pt x="36509" y="47698"/>
                    </a:cubicBezTo>
                    <a:cubicBezTo>
                      <a:pt x="36606" y="47698"/>
                      <a:pt x="36750" y="47746"/>
                      <a:pt x="36798" y="47794"/>
                    </a:cubicBezTo>
                    <a:lnTo>
                      <a:pt x="36895" y="47843"/>
                    </a:lnTo>
                    <a:cubicBezTo>
                      <a:pt x="37232" y="48084"/>
                      <a:pt x="37618" y="48277"/>
                      <a:pt x="38004" y="48373"/>
                    </a:cubicBezTo>
                    <a:cubicBezTo>
                      <a:pt x="38438" y="48518"/>
                      <a:pt x="38872" y="48614"/>
                      <a:pt x="39306" y="48614"/>
                    </a:cubicBezTo>
                    <a:cubicBezTo>
                      <a:pt x="39403" y="48619"/>
                      <a:pt x="39500" y="48621"/>
                      <a:pt x="39597" y="48621"/>
                    </a:cubicBezTo>
                    <a:cubicBezTo>
                      <a:pt x="40472" y="48621"/>
                      <a:pt x="41375" y="48426"/>
                      <a:pt x="42200" y="48035"/>
                    </a:cubicBezTo>
                    <a:cubicBezTo>
                      <a:pt x="42682" y="47746"/>
                      <a:pt x="43165" y="47408"/>
                      <a:pt x="43599" y="47071"/>
                    </a:cubicBezTo>
                    <a:cubicBezTo>
                      <a:pt x="44418" y="46299"/>
                      <a:pt x="45045" y="45383"/>
                      <a:pt x="45383" y="44322"/>
                    </a:cubicBezTo>
                    <a:cubicBezTo>
                      <a:pt x="45576" y="43840"/>
                      <a:pt x="45672" y="43309"/>
                      <a:pt x="45721" y="42779"/>
                    </a:cubicBezTo>
                    <a:cubicBezTo>
                      <a:pt x="45721" y="42296"/>
                      <a:pt x="45672" y="41814"/>
                      <a:pt x="45624" y="41380"/>
                    </a:cubicBezTo>
                    <a:cubicBezTo>
                      <a:pt x="45528" y="40946"/>
                      <a:pt x="45383" y="40560"/>
                      <a:pt x="45190" y="40174"/>
                    </a:cubicBezTo>
                    <a:cubicBezTo>
                      <a:pt x="45045" y="39885"/>
                      <a:pt x="44901" y="39596"/>
                      <a:pt x="44708" y="39354"/>
                    </a:cubicBezTo>
                    <a:cubicBezTo>
                      <a:pt x="44708" y="39306"/>
                      <a:pt x="44660" y="39306"/>
                      <a:pt x="44660" y="39258"/>
                    </a:cubicBezTo>
                    <a:lnTo>
                      <a:pt x="44467" y="39065"/>
                    </a:lnTo>
                    <a:lnTo>
                      <a:pt x="44418" y="39017"/>
                    </a:lnTo>
                    <a:lnTo>
                      <a:pt x="44370" y="38969"/>
                    </a:lnTo>
                    <a:lnTo>
                      <a:pt x="44322" y="38920"/>
                    </a:lnTo>
                    <a:cubicBezTo>
                      <a:pt x="43999" y="38643"/>
                      <a:pt x="44206" y="38146"/>
                      <a:pt x="44562" y="38146"/>
                    </a:cubicBezTo>
                    <a:cubicBezTo>
                      <a:pt x="44578" y="38146"/>
                      <a:pt x="44595" y="38147"/>
                      <a:pt x="44611" y="38149"/>
                    </a:cubicBezTo>
                    <a:cubicBezTo>
                      <a:pt x="44637" y="38136"/>
                      <a:pt x="44663" y="38130"/>
                      <a:pt x="44689" y="38130"/>
                    </a:cubicBezTo>
                    <a:close/>
                    <a:moveTo>
                      <a:pt x="22619" y="43406"/>
                    </a:moveTo>
                    <a:cubicBezTo>
                      <a:pt x="22716" y="43406"/>
                      <a:pt x="22861" y="43406"/>
                      <a:pt x="22909" y="43502"/>
                    </a:cubicBezTo>
                    <a:lnTo>
                      <a:pt x="23150" y="43695"/>
                    </a:lnTo>
                    <a:lnTo>
                      <a:pt x="23198" y="43695"/>
                    </a:lnTo>
                    <a:lnTo>
                      <a:pt x="23246" y="43743"/>
                    </a:lnTo>
                    <a:lnTo>
                      <a:pt x="23295" y="43743"/>
                    </a:lnTo>
                    <a:lnTo>
                      <a:pt x="23343" y="43791"/>
                    </a:lnTo>
                    <a:lnTo>
                      <a:pt x="23488" y="43936"/>
                    </a:lnTo>
                    <a:cubicBezTo>
                      <a:pt x="23777" y="44225"/>
                      <a:pt x="24115" y="44563"/>
                      <a:pt x="24356" y="44901"/>
                    </a:cubicBezTo>
                    <a:cubicBezTo>
                      <a:pt x="24741" y="45431"/>
                      <a:pt x="25079" y="45962"/>
                      <a:pt x="25320" y="46589"/>
                    </a:cubicBezTo>
                    <a:cubicBezTo>
                      <a:pt x="25610" y="47264"/>
                      <a:pt x="25803" y="47987"/>
                      <a:pt x="25851" y="48759"/>
                    </a:cubicBezTo>
                    <a:cubicBezTo>
                      <a:pt x="25899" y="49530"/>
                      <a:pt x="25754" y="50350"/>
                      <a:pt x="25417" y="51074"/>
                    </a:cubicBezTo>
                    <a:cubicBezTo>
                      <a:pt x="25127" y="51749"/>
                      <a:pt x="24645" y="52279"/>
                      <a:pt x="24115" y="52714"/>
                    </a:cubicBezTo>
                    <a:cubicBezTo>
                      <a:pt x="23163" y="53383"/>
                      <a:pt x="22057" y="53718"/>
                      <a:pt x="20928" y="53718"/>
                    </a:cubicBezTo>
                    <a:cubicBezTo>
                      <a:pt x="20512" y="53718"/>
                      <a:pt x="20093" y="53673"/>
                      <a:pt x="19678" y="53582"/>
                    </a:cubicBezTo>
                    <a:cubicBezTo>
                      <a:pt x="19002" y="53389"/>
                      <a:pt x="18327" y="53148"/>
                      <a:pt x="17700" y="52810"/>
                    </a:cubicBezTo>
                    <a:cubicBezTo>
                      <a:pt x="17073" y="52472"/>
                      <a:pt x="16495" y="52087"/>
                      <a:pt x="16012" y="51604"/>
                    </a:cubicBezTo>
                    <a:cubicBezTo>
                      <a:pt x="15868" y="51460"/>
                      <a:pt x="15819" y="51218"/>
                      <a:pt x="15916" y="51074"/>
                    </a:cubicBezTo>
                    <a:lnTo>
                      <a:pt x="15916" y="51026"/>
                    </a:lnTo>
                    <a:cubicBezTo>
                      <a:pt x="15993" y="50922"/>
                      <a:pt x="16112" y="50874"/>
                      <a:pt x="16236" y="50874"/>
                    </a:cubicBezTo>
                    <a:cubicBezTo>
                      <a:pt x="16343" y="50874"/>
                      <a:pt x="16453" y="50910"/>
                      <a:pt x="16543" y="50977"/>
                    </a:cubicBezTo>
                    <a:cubicBezTo>
                      <a:pt x="16880" y="51267"/>
                      <a:pt x="17266" y="51604"/>
                      <a:pt x="17700" y="51845"/>
                    </a:cubicBezTo>
                    <a:cubicBezTo>
                      <a:pt x="18231" y="52183"/>
                      <a:pt x="18761" y="52424"/>
                      <a:pt x="19340" y="52617"/>
                    </a:cubicBezTo>
                    <a:cubicBezTo>
                      <a:pt x="19870" y="52762"/>
                      <a:pt x="20353" y="52810"/>
                      <a:pt x="20883" y="52858"/>
                    </a:cubicBezTo>
                    <a:cubicBezTo>
                      <a:pt x="21269" y="52858"/>
                      <a:pt x="21655" y="52810"/>
                      <a:pt x="22041" y="52714"/>
                    </a:cubicBezTo>
                    <a:cubicBezTo>
                      <a:pt x="22378" y="52665"/>
                      <a:pt x="22716" y="52521"/>
                      <a:pt x="23054" y="52376"/>
                    </a:cubicBezTo>
                    <a:cubicBezTo>
                      <a:pt x="23343" y="52231"/>
                      <a:pt x="23584" y="52038"/>
                      <a:pt x="23825" y="51797"/>
                    </a:cubicBezTo>
                    <a:cubicBezTo>
                      <a:pt x="24066" y="51604"/>
                      <a:pt x="24259" y="51363"/>
                      <a:pt x="24452" y="51074"/>
                    </a:cubicBezTo>
                    <a:cubicBezTo>
                      <a:pt x="24597" y="50833"/>
                      <a:pt x="24693" y="50543"/>
                      <a:pt x="24790" y="50254"/>
                    </a:cubicBezTo>
                    <a:cubicBezTo>
                      <a:pt x="24886" y="49916"/>
                      <a:pt x="24934" y="49530"/>
                      <a:pt x="24983" y="49193"/>
                    </a:cubicBezTo>
                    <a:cubicBezTo>
                      <a:pt x="24983" y="48759"/>
                      <a:pt x="24934" y="48325"/>
                      <a:pt x="24838" y="47891"/>
                    </a:cubicBezTo>
                    <a:cubicBezTo>
                      <a:pt x="24693" y="47360"/>
                      <a:pt x="24500" y="46878"/>
                      <a:pt x="24259" y="46396"/>
                    </a:cubicBezTo>
                    <a:cubicBezTo>
                      <a:pt x="23970" y="45817"/>
                      <a:pt x="23584" y="45286"/>
                      <a:pt x="23150" y="44852"/>
                    </a:cubicBezTo>
                    <a:lnTo>
                      <a:pt x="22909" y="44611"/>
                    </a:lnTo>
                    <a:lnTo>
                      <a:pt x="22812" y="44515"/>
                    </a:lnTo>
                    <a:lnTo>
                      <a:pt x="22764" y="44467"/>
                    </a:lnTo>
                    <a:lnTo>
                      <a:pt x="22716" y="44418"/>
                    </a:lnTo>
                    <a:lnTo>
                      <a:pt x="22668" y="44370"/>
                    </a:lnTo>
                    <a:lnTo>
                      <a:pt x="22378" y="44177"/>
                    </a:lnTo>
                    <a:cubicBezTo>
                      <a:pt x="22185" y="43984"/>
                      <a:pt x="22137" y="43743"/>
                      <a:pt x="22282" y="43550"/>
                    </a:cubicBezTo>
                    <a:cubicBezTo>
                      <a:pt x="22378" y="43454"/>
                      <a:pt x="22523" y="43406"/>
                      <a:pt x="22619" y="43406"/>
                    </a:cubicBezTo>
                    <a:close/>
                    <a:moveTo>
                      <a:pt x="6029" y="59176"/>
                    </a:moveTo>
                    <a:cubicBezTo>
                      <a:pt x="6126" y="59176"/>
                      <a:pt x="6222" y="59176"/>
                      <a:pt x="6318" y="59273"/>
                    </a:cubicBezTo>
                    <a:cubicBezTo>
                      <a:pt x="6367" y="59321"/>
                      <a:pt x="6367" y="59369"/>
                      <a:pt x="6415" y="59465"/>
                    </a:cubicBezTo>
                    <a:cubicBezTo>
                      <a:pt x="6463" y="59562"/>
                      <a:pt x="6511" y="59658"/>
                      <a:pt x="6560" y="59803"/>
                    </a:cubicBezTo>
                    <a:cubicBezTo>
                      <a:pt x="6801" y="60382"/>
                      <a:pt x="7138" y="60960"/>
                      <a:pt x="7524" y="61539"/>
                    </a:cubicBezTo>
                    <a:cubicBezTo>
                      <a:pt x="8006" y="62118"/>
                      <a:pt x="8585" y="62697"/>
                      <a:pt x="9212" y="63179"/>
                    </a:cubicBezTo>
                    <a:cubicBezTo>
                      <a:pt x="9743" y="63613"/>
                      <a:pt x="10370" y="63999"/>
                      <a:pt x="10997" y="64288"/>
                    </a:cubicBezTo>
                    <a:cubicBezTo>
                      <a:pt x="11479" y="64433"/>
                      <a:pt x="11913" y="64578"/>
                      <a:pt x="12443" y="64674"/>
                    </a:cubicBezTo>
                    <a:cubicBezTo>
                      <a:pt x="12612" y="64698"/>
                      <a:pt x="12793" y="64710"/>
                      <a:pt x="12980" y="64710"/>
                    </a:cubicBezTo>
                    <a:cubicBezTo>
                      <a:pt x="13167" y="64710"/>
                      <a:pt x="13360" y="64698"/>
                      <a:pt x="13553" y="64674"/>
                    </a:cubicBezTo>
                    <a:cubicBezTo>
                      <a:pt x="13601" y="64650"/>
                      <a:pt x="13637" y="64638"/>
                      <a:pt x="13673" y="64638"/>
                    </a:cubicBezTo>
                    <a:cubicBezTo>
                      <a:pt x="13709" y="64638"/>
                      <a:pt x="13746" y="64650"/>
                      <a:pt x="13794" y="64674"/>
                    </a:cubicBezTo>
                    <a:cubicBezTo>
                      <a:pt x="13842" y="64674"/>
                      <a:pt x="13890" y="64770"/>
                      <a:pt x="13890" y="64819"/>
                    </a:cubicBezTo>
                    <a:cubicBezTo>
                      <a:pt x="14035" y="65012"/>
                      <a:pt x="13938" y="65253"/>
                      <a:pt x="13746" y="65301"/>
                    </a:cubicBezTo>
                    <a:cubicBezTo>
                      <a:pt x="13456" y="65333"/>
                      <a:pt x="13167" y="65349"/>
                      <a:pt x="12877" y="65349"/>
                    </a:cubicBezTo>
                    <a:cubicBezTo>
                      <a:pt x="12299" y="65349"/>
                      <a:pt x="11720" y="65285"/>
                      <a:pt x="11141" y="65156"/>
                    </a:cubicBezTo>
                    <a:cubicBezTo>
                      <a:pt x="10273" y="64915"/>
                      <a:pt x="9405" y="64529"/>
                      <a:pt x="8633" y="63999"/>
                    </a:cubicBezTo>
                    <a:cubicBezTo>
                      <a:pt x="8248" y="63758"/>
                      <a:pt x="7862" y="63420"/>
                      <a:pt x="7476" y="63083"/>
                    </a:cubicBezTo>
                    <a:cubicBezTo>
                      <a:pt x="7187" y="62793"/>
                      <a:pt x="6849" y="62456"/>
                      <a:pt x="6608" y="62070"/>
                    </a:cubicBezTo>
                    <a:cubicBezTo>
                      <a:pt x="6318" y="61684"/>
                      <a:pt x="6126" y="61298"/>
                      <a:pt x="5933" y="60864"/>
                    </a:cubicBezTo>
                    <a:cubicBezTo>
                      <a:pt x="5884" y="60719"/>
                      <a:pt x="5836" y="60575"/>
                      <a:pt x="5788" y="60478"/>
                    </a:cubicBezTo>
                    <a:lnTo>
                      <a:pt x="5499" y="60478"/>
                    </a:lnTo>
                    <a:cubicBezTo>
                      <a:pt x="5209" y="60526"/>
                      <a:pt x="4968" y="60623"/>
                      <a:pt x="4679" y="60719"/>
                    </a:cubicBezTo>
                    <a:cubicBezTo>
                      <a:pt x="4438" y="60816"/>
                      <a:pt x="4196" y="60960"/>
                      <a:pt x="4004" y="61105"/>
                    </a:cubicBezTo>
                    <a:cubicBezTo>
                      <a:pt x="3811" y="61250"/>
                      <a:pt x="3618" y="61443"/>
                      <a:pt x="3473" y="61636"/>
                    </a:cubicBezTo>
                    <a:cubicBezTo>
                      <a:pt x="3328" y="61829"/>
                      <a:pt x="3184" y="62022"/>
                      <a:pt x="3087" y="62263"/>
                    </a:cubicBezTo>
                    <a:cubicBezTo>
                      <a:pt x="3039" y="62456"/>
                      <a:pt x="2943" y="62648"/>
                      <a:pt x="2943" y="62841"/>
                    </a:cubicBezTo>
                    <a:cubicBezTo>
                      <a:pt x="2894" y="63083"/>
                      <a:pt x="2894" y="63275"/>
                      <a:pt x="2943" y="63517"/>
                    </a:cubicBezTo>
                    <a:cubicBezTo>
                      <a:pt x="2943" y="63709"/>
                      <a:pt x="2991" y="63902"/>
                      <a:pt x="3087" y="64095"/>
                    </a:cubicBezTo>
                    <a:cubicBezTo>
                      <a:pt x="3135" y="64192"/>
                      <a:pt x="3184" y="64288"/>
                      <a:pt x="3232" y="64433"/>
                    </a:cubicBezTo>
                    <a:cubicBezTo>
                      <a:pt x="3328" y="64529"/>
                      <a:pt x="3280" y="64674"/>
                      <a:pt x="3135" y="64770"/>
                    </a:cubicBezTo>
                    <a:cubicBezTo>
                      <a:pt x="3110" y="64783"/>
                      <a:pt x="3080" y="64789"/>
                      <a:pt x="3049" y="64789"/>
                    </a:cubicBezTo>
                    <a:cubicBezTo>
                      <a:pt x="2965" y="64789"/>
                      <a:pt x="2868" y="64745"/>
                      <a:pt x="2798" y="64674"/>
                    </a:cubicBezTo>
                    <a:cubicBezTo>
                      <a:pt x="2508" y="64144"/>
                      <a:pt x="2364" y="63517"/>
                      <a:pt x="2364" y="62938"/>
                    </a:cubicBezTo>
                    <a:cubicBezTo>
                      <a:pt x="2412" y="61732"/>
                      <a:pt x="3039" y="60671"/>
                      <a:pt x="4100" y="60044"/>
                    </a:cubicBezTo>
                    <a:cubicBezTo>
                      <a:pt x="4341" y="59899"/>
                      <a:pt x="4631" y="59803"/>
                      <a:pt x="4920" y="59755"/>
                    </a:cubicBezTo>
                    <a:cubicBezTo>
                      <a:pt x="5113" y="59707"/>
                      <a:pt x="5257" y="59658"/>
                      <a:pt x="5402" y="59658"/>
                    </a:cubicBezTo>
                    <a:lnTo>
                      <a:pt x="5595" y="59658"/>
                    </a:lnTo>
                    <a:lnTo>
                      <a:pt x="5595" y="59562"/>
                    </a:lnTo>
                    <a:cubicBezTo>
                      <a:pt x="5643" y="59465"/>
                      <a:pt x="5643" y="59369"/>
                      <a:pt x="5740" y="59273"/>
                    </a:cubicBezTo>
                    <a:cubicBezTo>
                      <a:pt x="5788" y="59224"/>
                      <a:pt x="5933" y="59176"/>
                      <a:pt x="6029" y="59176"/>
                    </a:cubicBezTo>
                    <a:close/>
                    <a:moveTo>
                      <a:pt x="17122" y="0"/>
                    </a:moveTo>
                    <a:cubicBezTo>
                      <a:pt x="17122" y="386"/>
                      <a:pt x="17170" y="772"/>
                      <a:pt x="17218" y="1158"/>
                    </a:cubicBezTo>
                    <a:cubicBezTo>
                      <a:pt x="17314" y="2749"/>
                      <a:pt x="17314" y="4341"/>
                      <a:pt x="17218" y="5884"/>
                    </a:cubicBezTo>
                    <a:cubicBezTo>
                      <a:pt x="17025" y="9357"/>
                      <a:pt x="16302" y="12781"/>
                      <a:pt x="15192" y="16109"/>
                    </a:cubicBezTo>
                    <a:cubicBezTo>
                      <a:pt x="14903" y="17025"/>
                      <a:pt x="14517" y="17989"/>
                      <a:pt x="14131" y="18906"/>
                    </a:cubicBezTo>
                    <a:cubicBezTo>
                      <a:pt x="13746" y="19822"/>
                      <a:pt x="13360" y="20690"/>
                      <a:pt x="12926" y="21607"/>
                    </a:cubicBezTo>
                    <a:cubicBezTo>
                      <a:pt x="12058" y="23439"/>
                      <a:pt x="11093" y="25175"/>
                      <a:pt x="10128" y="26912"/>
                    </a:cubicBezTo>
                    <a:cubicBezTo>
                      <a:pt x="9164" y="28648"/>
                      <a:pt x="8199" y="30432"/>
                      <a:pt x="7283" y="32217"/>
                    </a:cubicBezTo>
                    <a:cubicBezTo>
                      <a:pt x="6801" y="33085"/>
                      <a:pt x="6367" y="34001"/>
                      <a:pt x="5933" y="34869"/>
                    </a:cubicBezTo>
                    <a:cubicBezTo>
                      <a:pt x="5499" y="35834"/>
                      <a:pt x="5065" y="36750"/>
                      <a:pt x="4727" y="37715"/>
                    </a:cubicBezTo>
                    <a:cubicBezTo>
                      <a:pt x="4245" y="38969"/>
                      <a:pt x="3859" y="40319"/>
                      <a:pt x="3570" y="41669"/>
                    </a:cubicBezTo>
                    <a:cubicBezTo>
                      <a:pt x="3280" y="43020"/>
                      <a:pt x="3039" y="44418"/>
                      <a:pt x="2943" y="45817"/>
                    </a:cubicBezTo>
                    <a:cubicBezTo>
                      <a:pt x="2894" y="46492"/>
                      <a:pt x="2894" y="47167"/>
                      <a:pt x="2846" y="47843"/>
                    </a:cubicBezTo>
                    <a:lnTo>
                      <a:pt x="2846" y="48855"/>
                    </a:lnTo>
                    <a:lnTo>
                      <a:pt x="2846" y="49965"/>
                    </a:lnTo>
                    <a:cubicBezTo>
                      <a:pt x="2894" y="50640"/>
                      <a:pt x="2943" y="51315"/>
                      <a:pt x="3039" y="51990"/>
                    </a:cubicBezTo>
                    <a:cubicBezTo>
                      <a:pt x="3087" y="52714"/>
                      <a:pt x="3135" y="53437"/>
                      <a:pt x="3087" y="54160"/>
                    </a:cubicBezTo>
                    <a:cubicBezTo>
                      <a:pt x="3087" y="54402"/>
                      <a:pt x="3039" y="54594"/>
                      <a:pt x="3039" y="54836"/>
                    </a:cubicBezTo>
                    <a:cubicBezTo>
                      <a:pt x="3039" y="54836"/>
                      <a:pt x="3039" y="54884"/>
                      <a:pt x="3039" y="54932"/>
                    </a:cubicBezTo>
                    <a:lnTo>
                      <a:pt x="3955" y="55752"/>
                    </a:lnTo>
                    <a:cubicBezTo>
                      <a:pt x="3425" y="55848"/>
                      <a:pt x="2894" y="55993"/>
                      <a:pt x="2460" y="56282"/>
                    </a:cubicBezTo>
                    <a:cubicBezTo>
                      <a:pt x="1978" y="56524"/>
                      <a:pt x="1592" y="56813"/>
                      <a:pt x="1255" y="57199"/>
                    </a:cubicBezTo>
                    <a:cubicBezTo>
                      <a:pt x="579" y="57922"/>
                      <a:pt x="194" y="58838"/>
                      <a:pt x="97" y="59803"/>
                    </a:cubicBezTo>
                    <a:cubicBezTo>
                      <a:pt x="1" y="60816"/>
                      <a:pt x="97" y="61829"/>
                      <a:pt x="386" y="62793"/>
                    </a:cubicBezTo>
                    <a:cubicBezTo>
                      <a:pt x="531" y="63324"/>
                      <a:pt x="724" y="63806"/>
                      <a:pt x="965" y="64288"/>
                    </a:cubicBezTo>
                    <a:cubicBezTo>
                      <a:pt x="1206" y="64722"/>
                      <a:pt x="1447" y="65156"/>
                      <a:pt x="1785" y="65590"/>
                    </a:cubicBezTo>
                    <a:cubicBezTo>
                      <a:pt x="2123" y="66073"/>
                      <a:pt x="2508" y="66507"/>
                      <a:pt x="2991" y="66893"/>
                    </a:cubicBezTo>
                    <a:cubicBezTo>
                      <a:pt x="3473" y="67375"/>
                      <a:pt x="4052" y="67761"/>
                      <a:pt x="4631" y="68098"/>
                    </a:cubicBezTo>
                    <a:cubicBezTo>
                      <a:pt x="5740" y="68773"/>
                      <a:pt x="6994" y="69256"/>
                      <a:pt x="8296" y="69497"/>
                    </a:cubicBezTo>
                    <a:cubicBezTo>
                      <a:pt x="8875" y="69593"/>
                      <a:pt x="9405" y="69642"/>
                      <a:pt x="9984" y="69642"/>
                    </a:cubicBezTo>
                    <a:cubicBezTo>
                      <a:pt x="10707" y="69642"/>
                      <a:pt x="11431" y="69545"/>
                      <a:pt x="12154" y="69400"/>
                    </a:cubicBezTo>
                    <a:cubicBezTo>
                      <a:pt x="13456" y="69159"/>
                      <a:pt x="14662" y="68629"/>
                      <a:pt x="15771" y="67905"/>
                    </a:cubicBezTo>
                    <a:cubicBezTo>
                      <a:pt x="16639" y="67327"/>
                      <a:pt x="17411" y="66651"/>
                      <a:pt x="18134" y="65880"/>
                    </a:cubicBezTo>
                    <a:lnTo>
                      <a:pt x="18134" y="65832"/>
                    </a:lnTo>
                    <a:cubicBezTo>
                      <a:pt x="19147" y="66362"/>
                      <a:pt x="20208" y="66893"/>
                      <a:pt x="21317" y="67423"/>
                    </a:cubicBezTo>
                    <a:cubicBezTo>
                      <a:pt x="22427" y="67954"/>
                      <a:pt x="23246" y="68291"/>
                      <a:pt x="24115" y="68629"/>
                    </a:cubicBezTo>
                    <a:cubicBezTo>
                      <a:pt x="25031" y="68966"/>
                      <a:pt x="25995" y="69304"/>
                      <a:pt x="27008" y="69545"/>
                    </a:cubicBezTo>
                    <a:cubicBezTo>
                      <a:pt x="29227" y="70076"/>
                      <a:pt x="31493" y="70365"/>
                      <a:pt x="33808" y="70365"/>
                    </a:cubicBezTo>
                    <a:cubicBezTo>
                      <a:pt x="37522" y="70365"/>
                      <a:pt x="41187" y="69690"/>
                      <a:pt x="44660" y="68339"/>
                    </a:cubicBezTo>
                    <a:cubicBezTo>
                      <a:pt x="46299" y="67664"/>
                      <a:pt x="47891" y="66941"/>
                      <a:pt x="49386" y="66024"/>
                    </a:cubicBezTo>
                    <a:cubicBezTo>
                      <a:pt x="50977" y="65108"/>
                      <a:pt x="52472" y="64095"/>
                      <a:pt x="53919" y="62938"/>
                    </a:cubicBezTo>
                    <a:cubicBezTo>
                      <a:pt x="55318" y="61829"/>
                      <a:pt x="56717" y="60575"/>
                      <a:pt x="57970" y="59224"/>
                    </a:cubicBezTo>
                    <a:cubicBezTo>
                      <a:pt x="60430" y="56668"/>
                      <a:pt x="62407" y="53678"/>
                      <a:pt x="63854" y="50399"/>
                    </a:cubicBezTo>
                    <a:cubicBezTo>
                      <a:pt x="65494" y="46540"/>
                      <a:pt x="66362" y="42393"/>
                      <a:pt x="66410" y="38245"/>
                    </a:cubicBezTo>
                    <a:cubicBezTo>
                      <a:pt x="66410" y="35255"/>
                      <a:pt x="66073" y="32265"/>
                      <a:pt x="65446" y="29371"/>
                    </a:cubicBezTo>
                    <a:cubicBezTo>
                      <a:pt x="64915" y="26622"/>
                      <a:pt x="64047" y="23970"/>
                      <a:pt x="62793" y="21414"/>
                    </a:cubicBezTo>
                    <a:cubicBezTo>
                      <a:pt x="63806" y="21414"/>
                      <a:pt x="64771" y="21076"/>
                      <a:pt x="65590" y="20449"/>
                    </a:cubicBezTo>
                    <a:cubicBezTo>
                      <a:pt x="66410" y="19822"/>
                      <a:pt x="67037" y="18954"/>
                      <a:pt x="67423" y="17989"/>
                    </a:cubicBezTo>
                    <a:cubicBezTo>
                      <a:pt x="67857" y="16928"/>
                      <a:pt x="68098" y="15867"/>
                      <a:pt x="68146" y="14758"/>
                    </a:cubicBezTo>
                    <a:cubicBezTo>
                      <a:pt x="68195" y="13697"/>
                      <a:pt x="68098" y="12636"/>
                      <a:pt x="67809" y="11623"/>
                    </a:cubicBezTo>
                    <a:cubicBezTo>
                      <a:pt x="67520" y="10659"/>
                      <a:pt x="67037" y="9791"/>
                      <a:pt x="66459" y="9019"/>
                    </a:cubicBezTo>
                    <a:cubicBezTo>
                      <a:pt x="65880" y="8247"/>
                      <a:pt x="65156" y="7524"/>
                      <a:pt x="64336" y="6945"/>
                    </a:cubicBezTo>
                    <a:cubicBezTo>
                      <a:pt x="63565" y="6367"/>
                      <a:pt x="62745" y="5981"/>
                      <a:pt x="61829" y="5691"/>
                    </a:cubicBezTo>
                    <a:cubicBezTo>
                      <a:pt x="61298" y="5547"/>
                      <a:pt x="60816" y="5450"/>
                      <a:pt x="60285" y="5450"/>
                    </a:cubicBezTo>
                    <a:cubicBezTo>
                      <a:pt x="59948" y="5450"/>
                      <a:pt x="59610" y="5498"/>
                      <a:pt x="59321" y="5547"/>
                    </a:cubicBezTo>
                    <a:cubicBezTo>
                      <a:pt x="58453" y="5740"/>
                      <a:pt x="57729" y="6222"/>
                      <a:pt x="57199" y="6897"/>
                    </a:cubicBezTo>
                    <a:cubicBezTo>
                      <a:pt x="57102" y="6994"/>
                      <a:pt x="56958" y="7138"/>
                      <a:pt x="56861" y="7331"/>
                    </a:cubicBezTo>
                    <a:cubicBezTo>
                      <a:pt x="56958" y="7717"/>
                      <a:pt x="57006" y="8103"/>
                      <a:pt x="57006" y="8537"/>
                    </a:cubicBezTo>
                    <a:cubicBezTo>
                      <a:pt x="57054" y="8971"/>
                      <a:pt x="56909" y="9453"/>
                      <a:pt x="56717" y="9887"/>
                    </a:cubicBezTo>
                    <a:cubicBezTo>
                      <a:pt x="56620" y="10080"/>
                      <a:pt x="56475" y="10273"/>
                      <a:pt x="56282" y="10369"/>
                    </a:cubicBezTo>
                    <a:cubicBezTo>
                      <a:pt x="56090" y="10514"/>
                      <a:pt x="55897" y="10611"/>
                      <a:pt x="55704" y="10659"/>
                    </a:cubicBezTo>
                    <a:lnTo>
                      <a:pt x="55511" y="10659"/>
                    </a:lnTo>
                    <a:cubicBezTo>
                      <a:pt x="55173" y="10611"/>
                      <a:pt x="54836" y="10514"/>
                      <a:pt x="54546" y="10321"/>
                    </a:cubicBezTo>
                    <a:cubicBezTo>
                      <a:pt x="54112" y="9984"/>
                      <a:pt x="53726" y="9646"/>
                      <a:pt x="53341" y="9260"/>
                    </a:cubicBezTo>
                    <a:cubicBezTo>
                      <a:pt x="53244" y="9164"/>
                      <a:pt x="53148" y="9067"/>
                      <a:pt x="53051" y="8971"/>
                    </a:cubicBezTo>
                    <a:cubicBezTo>
                      <a:pt x="52858" y="8971"/>
                      <a:pt x="52665" y="8971"/>
                      <a:pt x="52472" y="8923"/>
                    </a:cubicBezTo>
                    <a:cubicBezTo>
                      <a:pt x="52231" y="8874"/>
                      <a:pt x="51990" y="8778"/>
                      <a:pt x="51701" y="8730"/>
                    </a:cubicBezTo>
                    <a:cubicBezTo>
                      <a:pt x="51411" y="8585"/>
                      <a:pt x="51122" y="8489"/>
                      <a:pt x="50833" y="8344"/>
                    </a:cubicBezTo>
                    <a:lnTo>
                      <a:pt x="50784" y="8344"/>
                    </a:lnTo>
                    <a:cubicBezTo>
                      <a:pt x="50495" y="8151"/>
                      <a:pt x="50206" y="8006"/>
                      <a:pt x="49868" y="7813"/>
                    </a:cubicBezTo>
                    <a:cubicBezTo>
                      <a:pt x="49579" y="7669"/>
                      <a:pt x="49241" y="7428"/>
                      <a:pt x="48952" y="7186"/>
                    </a:cubicBezTo>
                    <a:cubicBezTo>
                      <a:pt x="48325" y="6752"/>
                      <a:pt x="47794" y="6318"/>
                      <a:pt x="47216" y="5884"/>
                    </a:cubicBezTo>
                    <a:cubicBezTo>
                      <a:pt x="46637" y="5450"/>
                      <a:pt x="46010" y="5016"/>
                      <a:pt x="45383" y="4679"/>
                    </a:cubicBezTo>
                    <a:cubicBezTo>
                      <a:pt x="44756" y="4293"/>
                      <a:pt x="44081" y="4003"/>
                      <a:pt x="43357" y="3762"/>
                    </a:cubicBezTo>
                    <a:cubicBezTo>
                      <a:pt x="42489" y="3473"/>
                      <a:pt x="41621" y="3280"/>
                      <a:pt x="40705" y="3135"/>
                    </a:cubicBezTo>
                    <a:cubicBezTo>
                      <a:pt x="39789" y="3039"/>
                      <a:pt x="38872" y="2942"/>
                      <a:pt x="37956" y="2942"/>
                    </a:cubicBezTo>
                    <a:cubicBezTo>
                      <a:pt x="37623" y="2934"/>
                      <a:pt x="37291" y="2930"/>
                      <a:pt x="36960" y="2930"/>
                    </a:cubicBezTo>
                    <a:cubicBezTo>
                      <a:pt x="35424" y="2930"/>
                      <a:pt x="33909" y="3016"/>
                      <a:pt x="32361" y="3135"/>
                    </a:cubicBezTo>
                    <a:cubicBezTo>
                      <a:pt x="31879" y="3184"/>
                      <a:pt x="31397" y="3184"/>
                      <a:pt x="30915" y="3184"/>
                    </a:cubicBezTo>
                    <a:cubicBezTo>
                      <a:pt x="30754" y="3200"/>
                      <a:pt x="30604" y="3205"/>
                      <a:pt x="30457" y="3205"/>
                    </a:cubicBezTo>
                    <a:cubicBezTo>
                      <a:pt x="30164" y="3205"/>
                      <a:pt x="29886" y="3184"/>
                      <a:pt x="29564" y="3184"/>
                    </a:cubicBezTo>
                    <a:cubicBezTo>
                      <a:pt x="28696" y="3135"/>
                      <a:pt x="27828" y="3039"/>
                      <a:pt x="26960" y="2894"/>
                    </a:cubicBezTo>
                    <a:cubicBezTo>
                      <a:pt x="26188" y="2749"/>
                      <a:pt x="25465" y="2557"/>
                      <a:pt x="24741" y="2267"/>
                    </a:cubicBezTo>
                    <a:lnTo>
                      <a:pt x="24597" y="2219"/>
                    </a:lnTo>
                    <a:cubicBezTo>
                      <a:pt x="23825" y="2123"/>
                      <a:pt x="23054" y="1978"/>
                      <a:pt x="22330" y="1833"/>
                    </a:cubicBezTo>
                    <a:cubicBezTo>
                      <a:pt x="20690" y="1447"/>
                      <a:pt x="19099" y="917"/>
                      <a:pt x="17556" y="242"/>
                    </a:cubicBezTo>
                    <a:lnTo>
                      <a:pt x="17122" y="0"/>
                    </a:lnTo>
                    <a:close/>
                  </a:path>
                </a:pathLst>
              </a:custGeom>
              <a:solidFill>
                <a:srgbClr val="FBD5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" name="Google Shape;825;p35">
                <a:extLst>
                  <a:ext uri="{FF2B5EF4-FFF2-40B4-BE49-F238E27FC236}">
                    <a16:creationId xmlns:a16="http://schemas.microsoft.com/office/drawing/2014/main" id="{09F98533-EA40-4235-AC19-8A870A0E1B13}"/>
                  </a:ext>
                </a:extLst>
              </p:cNvPr>
              <p:cNvSpPr/>
              <p:nvPr/>
            </p:nvSpPr>
            <p:spPr>
              <a:xfrm>
                <a:off x="6325675" y="924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" name="Google Shape;826;p35">
                <a:extLst>
                  <a:ext uri="{FF2B5EF4-FFF2-40B4-BE49-F238E27FC236}">
                    <a16:creationId xmlns:a16="http://schemas.microsoft.com/office/drawing/2014/main" id="{2FEE4031-33F7-4D7C-8E54-41AA61554855}"/>
                  </a:ext>
                </a:extLst>
              </p:cNvPr>
              <p:cNvSpPr/>
              <p:nvPr/>
            </p:nvSpPr>
            <p:spPr>
              <a:xfrm>
                <a:off x="5687850" y="7722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827;p35">
                <a:extLst>
                  <a:ext uri="{FF2B5EF4-FFF2-40B4-BE49-F238E27FC236}">
                    <a16:creationId xmlns:a16="http://schemas.microsoft.com/office/drawing/2014/main" id="{D8F09A31-54EA-41B9-873E-FFCA6B75A216}"/>
                  </a:ext>
                </a:extLst>
              </p:cNvPr>
              <p:cNvSpPr/>
              <p:nvPr/>
            </p:nvSpPr>
            <p:spPr>
              <a:xfrm>
                <a:off x="5628775" y="734850"/>
                <a:ext cx="710175" cy="191750"/>
              </a:xfrm>
              <a:custGeom>
                <a:avLst/>
                <a:gdLst/>
                <a:ahLst/>
                <a:cxnLst/>
                <a:rect l="l" t="t" r="r" b="b"/>
                <a:pathLst>
                  <a:path w="28407" h="7670" extrusionOk="0">
                    <a:moveTo>
                      <a:pt x="14324" y="1"/>
                    </a:moveTo>
                    <a:cubicBezTo>
                      <a:pt x="13794" y="1"/>
                      <a:pt x="13215" y="1"/>
                      <a:pt x="12684" y="97"/>
                    </a:cubicBezTo>
                    <a:lnTo>
                      <a:pt x="12733" y="97"/>
                    </a:lnTo>
                    <a:cubicBezTo>
                      <a:pt x="11913" y="146"/>
                      <a:pt x="11093" y="242"/>
                      <a:pt x="10273" y="387"/>
                    </a:cubicBezTo>
                    <a:cubicBezTo>
                      <a:pt x="9936" y="435"/>
                      <a:pt x="9598" y="483"/>
                      <a:pt x="9212" y="580"/>
                    </a:cubicBezTo>
                    <a:cubicBezTo>
                      <a:pt x="8682" y="676"/>
                      <a:pt x="8199" y="773"/>
                      <a:pt x="7669" y="821"/>
                    </a:cubicBezTo>
                    <a:cubicBezTo>
                      <a:pt x="6318" y="1014"/>
                      <a:pt x="5016" y="1110"/>
                      <a:pt x="3666" y="1158"/>
                    </a:cubicBezTo>
                    <a:lnTo>
                      <a:pt x="2653" y="1158"/>
                    </a:lnTo>
                    <a:cubicBezTo>
                      <a:pt x="1737" y="1110"/>
                      <a:pt x="869" y="1014"/>
                      <a:pt x="1" y="917"/>
                    </a:cubicBezTo>
                    <a:lnTo>
                      <a:pt x="1" y="917"/>
                    </a:lnTo>
                    <a:lnTo>
                      <a:pt x="145" y="965"/>
                    </a:lnTo>
                    <a:cubicBezTo>
                      <a:pt x="869" y="1207"/>
                      <a:pt x="1592" y="1399"/>
                      <a:pt x="2316" y="1544"/>
                    </a:cubicBezTo>
                    <a:cubicBezTo>
                      <a:pt x="3184" y="1737"/>
                      <a:pt x="4100" y="1834"/>
                      <a:pt x="4968" y="1882"/>
                    </a:cubicBezTo>
                    <a:lnTo>
                      <a:pt x="6318" y="1882"/>
                    </a:lnTo>
                    <a:cubicBezTo>
                      <a:pt x="6752" y="1882"/>
                      <a:pt x="7283" y="1834"/>
                      <a:pt x="7765" y="1785"/>
                    </a:cubicBezTo>
                    <a:cubicBezTo>
                      <a:pt x="9389" y="1702"/>
                      <a:pt x="10977" y="1583"/>
                      <a:pt x="12591" y="1583"/>
                    </a:cubicBezTo>
                    <a:cubicBezTo>
                      <a:pt x="12846" y="1583"/>
                      <a:pt x="13103" y="1586"/>
                      <a:pt x="13360" y="1592"/>
                    </a:cubicBezTo>
                    <a:cubicBezTo>
                      <a:pt x="14276" y="1592"/>
                      <a:pt x="15192" y="1689"/>
                      <a:pt x="16109" y="1834"/>
                    </a:cubicBezTo>
                    <a:cubicBezTo>
                      <a:pt x="17025" y="1930"/>
                      <a:pt x="17893" y="2171"/>
                      <a:pt x="18761" y="2412"/>
                    </a:cubicBezTo>
                    <a:cubicBezTo>
                      <a:pt x="19485" y="2653"/>
                      <a:pt x="20160" y="2943"/>
                      <a:pt x="20787" y="3329"/>
                    </a:cubicBezTo>
                    <a:cubicBezTo>
                      <a:pt x="21414" y="3714"/>
                      <a:pt x="22041" y="4100"/>
                      <a:pt x="22619" y="4534"/>
                    </a:cubicBezTo>
                    <a:cubicBezTo>
                      <a:pt x="23198" y="4968"/>
                      <a:pt x="23729" y="5451"/>
                      <a:pt x="24356" y="5836"/>
                    </a:cubicBezTo>
                    <a:cubicBezTo>
                      <a:pt x="24645" y="6078"/>
                      <a:pt x="24934" y="6319"/>
                      <a:pt x="25272" y="6512"/>
                    </a:cubicBezTo>
                    <a:cubicBezTo>
                      <a:pt x="25610" y="6705"/>
                      <a:pt x="25899" y="6849"/>
                      <a:pt x="26188" y="6994"/>
                    </a:cubicBezTo>
                    <a:cubicBezTo>
                      <a:pt x="26478" y="7139"/>
                      <a:pt x="26767" y="7283"/>
                      <a:pt x="27105" y="7380"/>
                    </a:cubicBezTo>
                    <a:cubicBezTo>
                      <a:pt x="27346" y="7476"/>
                      <a:pt x="27587" y="7524"/>
                      <a:pt x="27876" y="7573"/>
                    </a:cubicBezTo>
                    <a:cubicBezTo>
                      <a:pt x="28021" y="7573"/>
                      <a:pt x="28214" y="7621"/>
                      <a:pt x="28407" y="7669"/>
                    </a:cubicBezTo>
                    <a:cubicBezTo>
                      <a:pt x="28166" y="7332"/>
                      <a:pt x="27876" y="7042"/>
                      <a:pt x="27539" y="6656"/>
                    </a:cubicBezTo>
                    <a:lnTo>
                      <a:pt x="27297" y="6319"/>
                    </a:lnTo>
                    <a:cubicBezTo>
                      <a:pt x="27105" y="6078"/>
                      <a:pt x="26912" y="5836"/>
                      <a:pt x="26719" y="5644"/>
                    </a:cubicBezTo>
                    <a:cubicBezTo>
                      <a:pt x="26478" y="5402"/>
                      <a:pt x="26236" y="5161"/>
                      <a:pt x="26044" y="4968"/>
                    </a:cubicBezTo>
                    <a:cubicBezTo>
                      <a:pt x="25802" y="4727"/>
                      <a:pt x="25465" y="4438"/>
                      <a:pt x="25175" y="4148"/>
                    </a:cubicBezTo>
                    <a:cubicBezTo>
                      <a:pt x="23970" y="3136"/>
                      <a:pt x="22619" y="2219"/>
                      <a:pt x="21221" y="1496"/>
                    </a:cubicBezTo>
                    <a:cubicBezTo>
                      <a:pt x="20015" y="965"/>
                      <a:pt x="18761" y="531"/>
                      <a:pt x="17507" y="290"/>
                    </a:cubicBezTo>
                    <a:cubicBezTo>
                      <a:pt x="16446" y="97"/>
                      <a:pt x="15385" y="1"/>
                      <a:pt x="14324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828;p35">
                <a:extLst>
                  <a:ext uri="{FF2B5EF4-FFF2-40B4-BE49-F238E27FC236}">
                    <a16:creationId xmlns:a16="http://schemas.microsoft.com/office/drawing/2014/main" id="{722C3829-12A3-4489-A3AF-4E99CED207BF}"/>
                  </a:ext>
                </a:extLst>
              </p:cNvPr>
              <p:cNvSpPr/>
              <p:nvPr/>
            </p:nvSpPr>
            <p:spPr>
              <a:xfrm>
                <a:off x="6284675" y="9096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829;p35">
                <a:extLst>
                  <a:ext uri="{FF2B5EF4-FFF2-40B4-BE49-F238E27FC236}">
                    <a16:creationId xmlns:a16="http://schemas.microsoft.com/office/drawing/2014/main" id="{A1C0EF94-7F4D-49B0-A0AA-8BCBBDB4E593}"/>
                  </a:ext>
                </a:extLst>
              </p:cNvPr>
              <p:cNvSpPr/>
              <p:nvPr/>
            </p:nvSpPr>
            <p:spPr>
              <a:xfrm>
                <a:off x="5031950" y="658900"/>
                <a:ext cx="414800" cy="1415525"/>
              </a:xfrm>
              <a:custGeom>
                <a:avLst/>
                <a:gdLst/>
                <a:ahLst/>
                <a:cxnLst/>
                <a:rect l="l" t="t" r="r" b="b"/>
                <a:pathLst>
                  <a:path w="16592" h="56621" extrusionOk="0">
                    <a:moveTo>
                      <a:pt x="13215" y="1"/>
                    </a:moveTo>
                    <a:lnTo>
                      <a:pt x="13215" y="1"/>
                    </a:lnTo>
                    <a:cubicBezTo>
                      <a:pt x="13312" y="242"/>
                      <a:pt x="13408" y="435"/>
                      <a:pt x="13456" y="676"/>
                    </a:cubicBezTo>
                    <a:cubicBezTo>
                      <a:pt x="13698" y="1399"/>
                      <a:pt x="13842" y="2171"/>
                      <a:pt x="13939" y="2942"/>
                    </a:cubicBezTo>
                    <a:cubicBezTo>
                      <a:pt x="14083" y="4293"/>
                      <a:pt x="14083" y="5691"/>
                      <a:pt x="14035" y="7042"/>
                    </a:cubicBezTo>
                    <a:cubicBezTo>
                      <a:pt x="13987" y="8344"/>
                      <a:pt x="13890" y="9598"/>
                      <a:pt x="13794" y="10659"/>
                    </a:cubicBezTo>
                    <a:cubicBezTo>
                      <a:pt x="13649" y="12395"/>
                      <a:pt x="13312" y="14083"/>
                      <a:pt x="12829" y="15771"/>
                    </a:cubicBezTo>
                    <a:cubicBezTo>
                      <a:pt x="12299" y="17411"/>
                      <a:pt x="11720" y="19002"/>
                      <a:pt x="10997" y="20594"/>
                    </a:cubicBezTo>
                    <a:cubicBezTo>
                      <a:pt x="9550" y="23632"/>
                      <a:pt x="7958" y="26622"/>
                      <a:pt x="6174" y="29468"/>
                    </a:cubicBezTo>
                    <a:lnTo>
                      <a:pt x="6126" y="29516"/>
                    </a:lnTo>
                    <a:cubicBezTo>
                      <a:pt x="4486" y="32120"/>
                      <a:pt x="3087" y="34821"/>
                      <a:pt x="1833" y="37618"/>
                    </a:cubicBezTo>
                    <a:cubicBezTo>
                      <a:pt x="1448" y="38583"/>
                      <a:pt x="1110" y="39547"/>
                      <a:pt x="821" y="40560"/>
                    </a:cubicBezTo>
                    <a:cubicBezTo>
                      <a:pt x="531" y="41573"/>
                      <a:pt x="338" y="42634"/>
                      <a:pt x="194" y="43695"/>
                    </a:cubicBezTo>
                    <a:cubicBezTo>
                      <a:pt x="49" y="45045"/>
                      <a:pt x="1" y="46396"/>
                      <a:pt x="97" y="47746"/>
                    </a:cubicBezTo>
                    <a:cubicBezTo>
                      <a:pt x="194" y="49048"/>
                      <a:pt x="290" y="50495"/>
                      <a:pt x="483" y="51894"/>
                    </a:cubicBezTo>
                    <a:cubicBezTo>
                      <a:pt x="676" y="53244"/>
                      <a:pt x="1014" y="54594"/>
                      <a:pt x="1496" y="55848"/>
                    </a:cubicBezTo>
                    <a:lnTo>
                      <a:pt x="2316" y="56620"/>
                    </a:lnTo>
                    <a:cubicBezTo>
                      <a:pt x="2316" y="56572"/>
                      <a:pt x="2316" y="56572"/>
                      <a:pt x="2316" y="56524"/>
                    </a:cubicBezTo>
                    <a:cubicBezTo>
                      <a:pt x="2364" y="56282"/>
                      <a:pt x="2412" y="56041"/>
                      <a:pt x="2412" y="55800"/>
                    </a:cubicBezTo>
                    <a:cubicBezTo>
                      <a:pt x="2412" y="55077"/>
                      <a:pt x="2412" y="54353"/>
                      <a:pt x="2316" y="53630"/>
                    </a:cubicBezTo>
                    <a:cubicBezTo>
                      <a:pt x="2268" y="52955"/>
                      <a:pt x="2219" y="52280"/>
                      <a:pt x="2171" y="51604"/>
                    </a:cubicBezTo>
                    <a:lnTo>
                      <a:pt x="2171" y="50543"/>
                    </a:lnTo>
                    <a:lnTo>
                      <a:pt x="2171" y="49531"/>
                    </a:lnTo>
                    <a:cubicBezTo>
                      <a:pt x="2171" y="48855"/>
                      <a:pt x="2219" y="48180"/>
                      <a:pt x="2268" y="47505"/>
                    </a:cubicBezTo>
                    <a:cubicBezTo>
                      <a:pt x="2364" y="46106"/>
                      <a:pt x="2557" y="44708"/>
                      <a:pt x="2895" y="43309"/>
                    </a:cubicBezTo>
                    <a:cubicBezTo>
                      <a:pt x="3136" y="41959"/>
                      <a:pt x="3521" y="40657"/>
                      <a:pt x="4004" y="39354"/>
                    </a:cubicBezTo>
                    <a:cubicBezTo>
                      <a:pt x="4390" y="38390"/>
                      <a:pt x="4775" y="37474"/>
                      <a:pt x="5209" y="36557"/>
                    </a:cubicBezTo>
                    <a:cubicBezTo>
                      <a:pt x="5643" y="35593"/>
                      <a:pt x="6078" y="34725"/>
                      <a:pt x="6560" y="33856"/>
                    </a:cubicBezTo>
                    <a:cubicBezTo>
                      <a:pt x="7476" y="32072"/>
                      <a:pt x="8441" y="30336"/>
                      <a:pt x="9405" y="28600"/>
                    </a:cubicBezTo>
                    <a:cubicBezTo>
                      <a:pt x="10370" y="26815"/>
                      <a:pt x="11334" y="25079"/>
                      <a:pt x="12202" y="23295"/>
                    </a:cubicBezTo>
                    <a:cubicBezTo>
                      <a:pt x="12637" y="22378"/>
                      <a:pt x="13022" y="21462"/>
                      <a:pt x="13408" y="20546"/>
                    </a:cubicBezTo>
                    <a:cubicBezTo>
                      <a:pt x="13794" y="19629"/>
                      <a:pt x="14180" y="18713"/>
                      <a:pt x="14469" y="17748"/>
                    </a:cubicBezTo>
                    <a:cubicBezTo>
                      <a:pt x="15578" y="14469"/>
                      <a:pt x="16302" y="11045"/>
                      <a:pt x="16495" y="7572"/>
                    </a:cubicBezTo>
                    <a:cubicBezTo>
                      <a:pt x="16591" y="5981"/>
                      <a:pt x="16591" y="4389"/>
                      <a:pt x="16495" y="2846"/>
                    </a:cubicBezTo>
                    <a:cubicBezTo>
                      <a:pt x="16495" y="2460"/>
                      <a:pt x="16398" y="2074"/>
                      <a:pt x="16398" y="1688"/>
                    </a:cubicBezTo>
                    <a:cubicBezTo>
                      <a:pt x="15289" y="1206"/>
                      <a:pt x="14228" y="627"/>
                      <a:pt x="13215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" name="Google Shape;830;p35">
                <a:extLst>
                  <a:ext uri="{FF2B5EF4-FFF2-40B4-BE49-F238E27FC236}">
                    <a16:creationId xmlns:a16="http://schemas.microsoft.com/office/drawing/2014/main" id="{50E7DAFD-7A8E-4482-BC6F-00F3C05F0354}"/>
                  </a:ext>
                </a:extLst>
              </p:cNvPr>
              <p:cNvSpPr/>
              <p:nvPr/>
            </p:nvSpPr>
            <p:spPr>
              <a:xfrm>
                <a:off x="5409350" y="1787425"/>
                <a:ext cx="253200" cy="258400"/>
              </a:xfrm>
              <a:custGeom>
                <a:avLst/>
                <a:gdLst/>
                <a:ahLst/>
                <a:cxnLst/>
                <a:rect l="l" t="t" r="r" b="b"/>
                <a:pathLst>
                  <a:path w="10128" h="10336" extrusionOk="0">
                    <a:moveTo>
                      <a:pt x="6848" y="1"/>
                    </a:moveTo>
                    <a:cubicBezTo>
                      <a:pt x="6704" y="1"/>
                      <a:pt x="6607" y="49"/>
                      <a:pt x="6511" y="145"/>
                    </a:cubicBezTo>
                    <a:cubicBezTo>
                      <a:pt x="6366" y="338"/>
                      <a:pt x="6414" y="628"/>
                      <a:pt x="6607" y="772"/>
                    </a:cubicBezTo>
                    <a:lnTo>
                      <a:pt x="6848" y="965"/>
                    </a:lnTo>
                    <a:lnTo>
                      <a:pt x="6945" y="1014"/>
                    </a:lnTo>
                    <a:lnTo>
                      <a:pt x="6993" y="1062"/>
                    </a:lnTo>
                    <a:lnTo>
                      <a:pt x="7041" y="1110"/>
                    </a:lnTo>
                    <a:lnTo>
                      <a:pt x="7138" y="1206"/>
                    </a:lnTo>
                    <a:lnTo>
                      <a:pt x="7379" y="1448"/>
                    </a:lnTo>
                    <a:cubicBezTo>
                      <a:pt x="7813" y="1930"/>
                      <a:pt x="8151" y="2412"/>
                      <a:pt x="8488" y="2991"/>
                    </a:cubicBezTo>
                    <a:cubicBezTo>
                      <a:pt x="8729" y="3473"/>
                      <a:pt x="8922" y="4004"/>
                      <a:pt x="9067" y="4486"/>
                    </a:cubicBezTo>
                    <a:cubicBezTo>
                      <a:pt x="9163" y="4920"/>
                      <a:pt x="9212" y="5354"/>
                      <a:pt x="9163" y="5788"/>
                    </a:cubicBezTo>
                    <a:cubicBezTo>
                      <a:pt x="9163" y="6174"/>
                      <a:pt x="9115" y="6512"/>
                      <a:pt x="9019" y="6849"/>
                    </a:cubicBezTo>
                    <a:cubicBezTo>
                      <a:pt x="8922" y="7139"/>
                      <a:pt x="8778" y="7428"/>
                      <a:pt x="8633" y="7669"/>
                    </a:cubicBezTo>
                    <a:cubicBezTo>
                      <a:pt x="8488" y="7958"/>
                      <a:pt x="8247" y="8200"/>
                      <a:pt x="8054" y="8441"/>
                    </a:cubicBezTo>
                    <a:cubicBezTo>
                      <a:pt x="7813" y="8634"/>
                      <a:pt x="7524" y="8826"/>
                      <a:pt x="7234" y="8971"/>
                    </a:cubicBezTo>
                    <a:cubicBezTo>
                      <a:pt x="6945" y="9116"/>
                      <a:pt x="6607" y="9261"/>
                      <a:pt x="6270" y="9357"/>
                    </a:cubicBezTo>
                    <a:cubicBezTo>
                      <a:pt x="5884" y="9405"/>
                      <a:pt x="5498" y="9453"/>
                      <a:pt x="5112" y="9453"/>
                    </a:cubicBezTo>
                    <a:cubicBezTo>
                      <a:pt x="4582" y="9405"/>
                      <a:pt x="4051" y="9357"/>
                      <a:pt x="3569" y="9212"/>
                    </a:cubicBezTo>
                    <a:cubicBezTo>
                      <a:pt x="2990" y="9019"/>
                      <a:pt x="2412" y="8778"/>
                      <a:pt x="1929" y="8441"/>
                    </a:cubicBezTo>
                    <a:cubicBezTo>
                      <a:pt x="1495" y="8200"/>
                      <a:pt x="1109" y="7910"/>
                      <a:pt x="772" y="7573"/>
                    </a:cubicBezTo>
                    <a:cubicBezTo>
                      <a:pt x="682" y="7505"/>
                      <a:pt x="572" y="7469"/>
                      <a:pt x="465" y="7469"/>
                    </a:cubicBezTo>
                    <a:cubicBezTo>
                      <a:pt x="341" y="7469"/>
                      <a:pt x="222" y="7517"/>
                      <a:pt x="145" y="7621"/>
                    </a:cubicBezTo>
                    <a:cubicBezTo>
                      <a:pt x="0" y="7814"/>
                      <a:pt x="48" y="8055"/>
                      <a:pt x="193" y="8248"/>
                    </a:cubicBezTo>
                    <a:cubicBezTo>
                      <a:pt x="724" y="8682"/>
                      <a:pt x="1302" y="9116"/>
                      <a:pt x="1929" y="9453"/>
                    </a:cubicBezTo>
                    <a:cubicBezTo>
                      <a:pt x="2556" y="9791"/>
                      <a:pt x="3231" y="10032"/>
                      <a:pt x="3907" y="10177"/>
                    </a:cubicBezTo>
                    <a:cubicBezTo>
                      <a:pt x="4334" y="10284"/>
                      <a:pt x="4765" y="10335"/>
                      <a:pt x="5192" y="10335"/>
                    </a:cubicBezTo>
                    <a:cubicBezTo>
                      <a:pt x="6309" y="10335"/>
                      <a:pt x="7402" y="9985"/>
                      <a:pt x="8344" y="9357"/>
                    </a:cubicBezTo>
                    <a:cubicBezTo>
                      <a:pt x="8874" y="8875"/>
                      <a:pt x="9308" y="8344"/>
                      <a:pt x="9646" y="7717"/>
                    </a:cubicBezTo>
                    <a:cubicBezTo>
                      <a:pt x="9983" y="6946"/>
                      <a:pt x="10128" y="6126"/>
                      <a:pt x="10080" y="5354"/>
                    </a:cubicBezTo>
                    <a:cubicBezTo>
                      <a:pt x="10032" y="4582"/>
                      <a:pt x="9839" y="3859"/>
                      <a:pt x="9549" y="3184"/>
                    </a:cubicBezTo>
                    <a:cubicBezTo>
                      <a:pt x="9308" y="2605"/>
                      <a:pt x="8970" y="2026"/>
                      <a:pt x="8585" y="1496"/>
                    </a:cubicBezTo>
                    <a:cubicBezTo>
                      <a:pt x="8295" y="1158"/>
                      <a:pt x="8006" y="821"/>
                      <a:pt x="7717" y="531"/>
                    </a:cubicBezTo>
                    <a:lnTo>
                      <a:pt x="7572" y="387"/>
                    </a:lnTo>
                    <a:lnTo>
                      <a:pt x="7524" y="338"/>
                    </a:lnTo>
                    <a:lnTo>
                      <a:pt x="7475" y="338"/>
                    </a:lnTo>
                    <a:lnTo>
                      <a:pt x="7427" y="290"/>
                    </a:lnTo>
                    <a:lnTo>
                      <a:pt x="7379" y="290"/>
                    </a:lnTo>
                    <a:lnTo>
                      <a:pt x="7138" y="97"/>
                    </a:lnTo>
                    <a:cubicBezTo>
                      <a:pt x="7041" y="49"/>
                      <a:pt x="6945" y="1"/>
                      <a:pt x="6848" y="1"/>
                    </a:cubicBezTo>
                    <a:close/>
                  </a:path>
                </a:pathLst>
              </a:custGeom>
              <a:solidFill>
                <a:srgbClr val="5946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831;p35">
                <a:extLst>
                  <a:ext uri="{FF2B5EF4-FFF2-40B4-BE49-F238E27FC236}">
                    <a16:creationId xmlns:a16="http://schemas.microsoft.com/office/drawing/2014/main" id="{27028518-CA29-4A72-B9AC-866B01D04AB3}"/>
                  </a:ext>
                </a:extLst>
              </p:cNvPr>
              <p:cNvSpPr/>
              <p:nvPr/>
            </p:nvSpPr>
            <p:spPr>
              <a:xfrm>
                <a:off x="6120700" y="13606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5946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832;p35">
                <a:extLst>
                  <a:ext uri="{FF2B5EF4-FFF2-40B4-BE49-F238E27FC236}">
                    <a16:creationId xmlns:a16="http://schemas.microsoft.com/office/drawing/2014/main" id="{6D55F7AB-8133-4E0E-8B21-3AF7538F1BCD}"/>
                  </a:ext>
                </a:extLst>
              </p:cNvPr>
              <p:cNvSpPr/>
              <p:nvPr/>
            </p:nvSpPr>
            <p:spPr>
              <a:xfrm>
                <a:off x="6014600" y="1125500"/>
                <a:ext cx="268900" cy="262875"/>
              </a:xfrm>
              <a:custGeom>
                <a:avLst/>
                <a:gdLst/>
                <a:ahLst/>
                <a:cxnLst/>
                <a:rect l="l" t="t" r="r" b="b"/>
                <a:pathLst>
                  <a:path w="10756" h="10515" extrusionOk="0">
                    <a:moveTo>
                      <a:pt x="7235" y="1"/>
                    </a:moveTo>
                    <a:cubicBezTo>
                      <a:pt x="7090" y="1"/>
                      <a:pt x="6993" y="49"/>
                      <a:pt x="6897" y="194"/>
                    </a:cubicBezTo>
                    <a:cubicBezTo>
                      <a:pt x="6752" y="338"/>
                      <a:pt x="6801" y="628"/>
                      <a:pt x="6945" y="772"/>
                    </a:cubicBezTo>
                    <a:lnTo>
                      <a:pt x="7090" y="869"/>
                    </a:lnTo>
                    <a:lnTo>
                      <a:pt x="7235" y="965"/>
                    </a:lnTo>
                    <a:lnTo>
                      <a:pt x="7524" y="1206"/>
                    </a:lnTo>
                    <a:lnTo>
                      <a:pt x="7620" y="1303"/>
                    </a:lnTo>
                    <a:lnTo>
                      <a:pt x="7717" y="1399"/>
                    </a:lnTo>
                    <a:cubicBezTo>
                      <a:pt x="7813" y="1496"/>
                      <a:pt x="7958" y="1592"/>
                      <a:pt x="8055" y="1689"/>
                    </a:cubicBezTo>
                    <a:cubicBezTo>
                      <a:pt x="8440" y="2123"/>
                      <a:pt x="8826" y="2653"/>
                      <a:pt x="9116" y="3184"/>
                    </a:cubicBezTo>
                    <a:cubicBezTo>
                      <a:pt x="9405" y="3714"/>
                      <a:pt x="9598" y="4197"/>
                      <a:pt x="9742" y="4775"/>
                    </a:cubicBezTo>
                    <a:cubicBezTo>
                      <a:pt x="9839" y="5209"/>
                      <a:pt x="9887" y="5643"/>
                      <a:pt x="9839" y="6077"/>
                    </a:cubicBezTo>
                    <a:cubicBezTo>
                      <a:pt x="9839" y="6415"/>
                      <a:pt x="9791" y="6753"/>
                      <a:pt x="9694" y="7090"/>
                    </a:cubicBezTo>
                    <a:cubicBezTo>
                      <a:pt x="9501" y="7669"/>
                      <a:pt x="9164" y="8199"/>
                      <a:pt x="8730" y="8633"/>
                    </a:cubicBezTo>
                    <a:cubicBezTo>
                      <a:pt x="8489" y="8826"/>
                      <a:pt x="8199" y="9019"/>
                      <a:pt x="7958" y="9164"/>
                    </a:cubicBezTo>
                    <a:cubicBezTo>
                      <a:pt x="7620" y="9309"/>
                      <a:pt x="7283" y="9453"/>
                      <a:pt x="6945" y="9502"/>
                    </a:cubicBezTo>
                    <a:cubicBezTo>
                      <a:pt x="6559" y="9598"/>
                      <a:pt x="6125" y="9646"/>
                      <a:pt x="5691" y="9646"/>
                    </a:cubicBezTo>
                    <a:cubicBezTo>
                      <a:pt x="5209" y="9598"/>
                      <a:pt x="4727" y="9502"/>
                      <a:pt x="4245" y="9405"/>
                    </a:cubicBezTo>
                    <a:cubicBezTo>
                      <a:pt x="3714" y="9212"/>
                      <a:pt x="3184" y="8971"/>
                      <a:pt x="2701" y="8682"/>
                    </a:cubicBezTo>
                    <a:cubicBezTo>
                      <a:pt x="2122" y="8296"/>
                      <a:pt x="1592" y="7910"/>
                      <a:pt x="1110" y="7428"/>
                    </a:cubicBezTo>
                    <a:lnTo>
                      <a:pt x="820" y="7090"/>
                    </a:lnTo>
                    <a:cubicBezTo>
                      <a:pt x="733" y="6973"/>
                      <a:pt x="610" y="6910"/>
                      <a:pt x="484" y="6910"/>
                    </a:cubicBezTo>
                    <a:cubicBezTo>
                      <a:pt x="401" y="6910"/>
                      <a:pt x="318" y="6937"/>
                      <a:pt x="242" y="6994"/>
                    </a:cubicBezTo>
                    <a:cubicBezTo>
                      <a:pt x="49" y="7138"/>
                      <a:pt x="0" y="7428"/>
                      <a:pt x="145" y="7621"/>
                    </a:cubicBezTo>
                    <a:cubicBezTo>
                      <a:pt x="579" y="8151"/>
                      <a:pt x="1110" y="8682"/>
                      <a:pt x="1737" y="9116"/>
                    </a:cubicBezTo>
                    <a:cubicBezTo>
                      <a:pt x="2267" y="9502"/>
                      <a:pt x="2894" y="9839"/>
                      <a:pt x="3521" y="10080"/>
                    </a:cubicBezTo>
                    <a:cubicBezTo>
                      <a:pt x="4269" y="10370"/>
                      <a:pt x="5052" y="10514"/>
                      <a:pt x="5830" y="10514"/>
                    </a:cubicBezTo>
                    <a:cubicBezTo>
                      <a:pt x="6608" y="10514"/>
                      <a:pt x="7379" y="10370"/>
                      <a:pt x="8103" y="10080"/>
                    </a:cubicBezTo>
                    <a:cubicBezTo>
                      <a:pt x="8778" y="9743"/>
                      <a:pt x="9357" y="9309"/>
                      <a:pt x="9791" y="8730"/>
                    </a:cubicBezTo>
                    <a:cubicBezTo>
                      <a:pt x="10225" y="8103"/>
                      <a:pt x="10514" y="7428"/>
                      <a:pt x="10659" y="6656"/>
                    </a:cubicBezTo>
                    <a:cubicBezTo>
                      <a:pt x="10755" y="5933"/>
                      <a:pt x="10707" y="5209"/>
                      <a:pt x="10562" y="4486"/>
                    </a:cubicBezTo>
                    <a:cubicBezTo>
                      <a:pt x="10369" y="3859"/>
                      <a:pt x="10128" y="3184"/>
                      <a:pt x="9791" y="2605"/>
                    </a:cubicBezTo>
                    <a:cubicBezTo>
                      <a:pt x="9357" y="1882"/>
                      <a:pt x="8874" y="1206"/>
                      <a:pt x="8247" y="628"/>
                    </a:cubicBezTo>
                    <a:lnTo>
                      <a:pt x="8199" y="628"/>
                    </a:lnTo>
                    <a:lnTo>
                      <a:pt x="8103" y="531"/>
                    </a:lnTo>
                    <a:lnTo>
                      <a:pt x="8055" y="531"/>
                    </a:lnTo>
                    <a:lnTo>
                      <a:pt x="7765" y="290"/>
                    </a:lnTo>
                    <a:lnTo>
                      <a:pt x="7620" y="194"/>
                    </a:lnTo>
                    <a:lnTo>
                      <a:pt x="7524" y="97"/>
                    </a:lnTo>
                    <a:cubicBezTo>
                      <a:pt x="7428" y="49"/>
                      <a:pt x="7331" y="1"/>
                      <a:pt x="7235" y="1"/>
                    </a:cubicBezTo>
                    <a:close/>
                  </a:path>
                </a:pathLst>
              </a:custGeom>
              <a:solidFill>
                <a:srgbClr val="5946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833;p35">
                <a:extLst>
                  <a:ext uri="{FF2B5EF4-FFF2-40B4-BE49-F238E27FC236}">
                    <a16:creationId xmlns:a16="http://schemas.microsoft.com/office/drawing/2014/main" id="{17FE48C6-0E67-4AFE-AEAC-5EE608A32CA8}"/>
                  </a:ext>
                </a:extLst>
              </p:cNvPr>
              <p:cNvSpPr/>
              <p:nvPr/>
            </p:nvSpPr>
            <p:spPr>
              <a:xfrm>
                <a:off x="5918150" y="1657150"/>
                <a:ext cx="262850" cy="282675"/>
              </a:xfrm>
              <a:custGeom>
                <a:avLst/>
                <a:gdLst/>
                <a:ahLst/>
                <a:cxnLst/>
                <a:rect l="l" t="t" r="r" b="b"/>
                <a:pathLst>
                  <a:path w="10514" h="11307" extrusionOk="0">
                    <a:moveTo>
                      <a:pt x="8488" y="0"/>
                    </a:moveTo>
                    <a:cubicBezTo>
                      <a:pt x="8135" y="0"/>
                      <a:pt x="7970" y="498"/>
                      <a:pt x="8247" y="775"/>
                    </a:cubicBezTo>
                    <a:lnTo>
                      <a:pt x="8295" y="823"/>
                    </a:lnTo>
                    <a:lnTo>
                      <a:pt x="8392" y="871"/>
                    </a:lnTo>
                    <a:lnTo>
                      <a:pt x="8392" y="920"/>
                    </a:lnTo>
                    <a:lnTo>
                      <a:pt x="8585" y="1112"/>
                    </a:lnTo>
                    <a:cubicBezTo>
                      <a:pt x="8585" y="1161"/>
                      <a:pt x="8633" y="1161"/>
                      <a:pt x="8633" y="1209"/>
                    </a:cubicBezTo>
                    <a:cubicBezTo>
                      <a:pt x="8826" y="1450"/>
                      <a:pt x="8971" y="1691"/>
                      <a:pt x="9115" y="1932"/>
                    </a:cubicBezTo>
                    <a:cubicBezTo>
                      <a:pt x="9308" y="2318"/>
                      <a:pt x="9453" y="2752"/>
                      <a:pt x="9501" y="3138"/>
                    </a:cubicBezTo>
                    <a:cubicBezTo>
                      <a:pt x="9598" y="3620"/>
                      <a:pt x="9646" y="4103"/>
                      <a:pt x="9646" y="4585"/>
                    </a:cubicBezTo>
                    <a:cubicBezTo>
                      <a:pt x="9598" y="5115"/>
                      <a:pt x="9501" y="5646"/>
                      <a:pt x="9308" y="6128"/>
                    </a:cubicBezTo>
                    <a:cubicBezTo>
                      <a:pt x="8971" y="7189"/>
                      <a:pt x="8344" y="8105"/>
                      <a:pt x="7524" y="8829"/>
                    </a:cubicBezTo>
                    <a:cubicBezTo>
                      <a:pt x="7090" y="9215"/>
                      <a:pt x="6607" y="9552"/>
                      <a:pt x="6125" y="9793"/>
                    </a:cubicBezTo>
                    <a:cubicBezTo>
                      <a:pt x="5300" y="10228"/>
                      <a:pt x="4396" y="10428"/>
                      <a:pt x="3484" y="10428"/>
                    </a:cubicBezTo>
                    <a:cubicBezTo>
                      <a:pt x="3384" y="10428"/>
                      <a:pt x="3284" y="10425"/>
                      <a:pt x="3183" y="10420"/>
                    </a:cubicBezTo>
                    <a:cubicBezTo>
                      <a:pt x="2749" y="10372"/>
                      <a:pt x="2363" y="10276"/>
                      <a:pt x="1929" y="10179"/>
                    </a:cubicBezTo>
                    <a:cubicBezTo>
                      <a:pt x="1544" y="10035"/>
                      <a:pt x="1158" y="9842"/>
                      <a:pt x="820" y="9649"/>
                    </a:cubicBezTo>
                    <a:lnTo>
                      <a:pt x="724" y="9601"/>
                    </a:lnTo>
                    <a:cubicBezTo>
                      <a:pt x="653" y="9530"/>
                      <a:pt x="582" y="9485"/>
                      <a:pt x="512" y="9485"/>
                    </a:cubicBezTo>
                    <a:cubicBezTo>
                      <a:pt x="486" y="9485"/>
                      <a:pt x="460" y="9491"/>
                      <a:pt x="434" y="9504"/>
                    </a:cubicBezTo>
                    <a:cubicBezTo>
                      <a:pt x="193" y="9504"/>
                      <a:pt x="0" y="9697"/>
                      <a:pt x="0" y="9938"/>
                    </a:cubicBezTo>
                    <a:cubicBezTo>
                      <a:pt x="0" y="10083"/>
                      <a:pt x="97" y="10179"/>
                      <a:pt x="145" y="10276"/>
                    </a:cubicBezTo>
                    <a:cubicBezTo>
                      <a:pt x="483" y="10469"/>
                      <a:pt x="820" y="10662"/>
                      <a:pt x="1158" y="10854"/>
                    </a:cubicBezTo>
                    <a:cubicBezTo>
                      <a:pt x="1495" y="10951"/>
                      <a:pt x="1785" y="11047"/>
                      <a:pt x="2122" y="11144"/>
                    </a:cubicBezTo>
                    <a:cubicBezTo>
                      <a:pt x="2592" y="11252"/>
                      <a:pt x="3090" y="11307"/>
                      <a:pt x="3574" y="11307"/>
                    </a:cubicBezTo>
                    <a:cubicBezTo>
                      <a:pt x="3735" y="11307"/>
                      <a:pt x="3895" y="11301"/>
                      <a:pt x="4051" y="11288"/>
                    </a:cubicBezTo>
                    <a:cubicBezTo>
                      <a:pt x="4678" y="11192"/>
                      <a:pt x="5354" y="10999"/>
                      <a:pt x="5932" y="10758"/>
                    </a:cubicBezTo>
                    <a:cubicBezTo>
                      <a:pt x="6656" y="10469"/>
                      <a:pt x="7283" y="10035"/>
                      <a:pt x="7910" y="9552"/>
                    </a:cubicBezTo>
                    <a:cubicBezTo>
                      <a:pt x="8151" y="9311"/>
                      <a:pt x="8440" y="9070"/>
                      <a:pt x="8681" y="8781"/>
                    </a:cubicBezTo>
                    <a:cubicBezTo>
                      <a:pt x="8971" y="8443"/>
                      <a:pt x="9212" y="8105"/>
                      <a:pt x="9453" y="7768"/>
                    </a:cubicBezTo>
                    <a:cubicBezTo>
                      <a:pt x="9839" y="7093"/>
                      <a:pt x="10128" y="6369"/>
                      <a:pt x="10321" y="5646"/>
                    </a:cubicBezTo>
                    <a:cubicBezTo>
                      <a:pt x="10466" y="4922"/>
                      <a:pt x="10514" y="4247"/>
                      <a:pt x="10466" y="3524"/>
                    </a:cubicBezTo>
                    <a:cubicBezTo>
                      <a:pt x="10369" y="2897"/>
                      <a:pt x="10225" y="2270"/>
                      <a:pt x="9935" y="1691"/>
                    </a:cubicBezTo>
                    <a:cubicBezTo>
                      <a:pt x="9790" y="1305"/>
                      <a:pt x="9549" y="920"/>
                      <a:pt x="9308" y="582"/>
                    </a:cubicBezTo>
                    <a:lnTo>
                      <a:pt x="9260" y="534"/>
                    </a:lnTo>
                    <a:cubicBezTo>
                      <a:pt x="9164" y="437"/>
                      <a:pt x="9115" y="341"/>
                      <a:pt x="9019" y="244"/>
                    </a:cubicBezTo>
                    <a:lnTo>
                      <a:pt x="8971" y="196"/>
                    </a:lnTo>
                    <a:lnTo>
                      <a:pt x="8922" y="196"/>
                    </a:lnTo>
                    <a:cubicBezTo>
                      <a:pt x="8922" y="148"/>
                      <a:pt x="8922" y="148"/>
                      <a:pt x="8874" y="148"/>
                    </a:cubicBezTo>
                    <a:lnTo>
                      <a:pt x="8874" y="100"/>
                    </a:lnTo>
                    <a:lnTo>
                      <a:pt x="8826" y="100"/>
                    </a:lnTo>
                    <a:cubicBezTo>
                      <a:pt x="8778" y="3"/>
                      <a:pt x="8681" y="3"/>
                      <a:pt x="8537" y="3"/>
                    </a:cubicBezTo>
                    <a:cubicBezTo>
                      <a:pt x="8520" y="1"/>
                      <a:pt x="8504" y="0"/>
                      <a:pt x="8488" y="0"/>
                    </a:cubicBezTo>
                    <a:close/>
                  </a:path>
                </a:pathLst>
              </a:custGeom>
              <a:solidFill>
                <a:srgbClr val="5946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834;p35">
                <a:extLst>
                  <a:ext uri="{FF2B5EF4-FFF2-40B4-BE49-F238E27FC236}">
                    <a16:creationId xmlns:a16="http://schemas.microsoft.com/office/drawing/2014/main" id="{EEFD48B9-F314-42F0-B3FE-5968F2705984}"/>
                  </a:ext>
                </a:extLst>
              </p:cNvPr>
              <p:cNvSpPr/>
              <p:nvPr/>
            </p:nvSpPr>
            <p:spPr>
              <a:xfrm>
                <a:off x="6007375" y="16885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835;p35">
                <a:extLst>
                  <a:ext uri="{FF2B5EF4-FFF2-40B4-BE49-F238E27FC236}">
                    <a16:creationId xmlns:a16="http://schemas.microsoft.com/office/drawing/2014/main" id="{48EAF9DF-6E21-430D-B4CC-285373BCB74A}"/>
                  </a:ext>
                </a:extLst>
              </p:cNvPr>
              <p:cNvSpPr/>
              <p:nvPr/>
            </p:nvSpPr>
            <p:spPr>
              <a:xfrm>
                <a:off x="5757775" y="1489625"/>
                <a:ext cx="282175" cy="296925"/>
              </a:xfrm>
              <a:custGeom>
                <a:avLst/>
                <a:gdLst/>
                <a:ahLst/>
                <a:cxnLst/>
                <a:rect l="l" t="t" r="r" b="b"/>
                <a:pathLst>
                  <a:path w="11287" h="11877" extrusionOk="0">
                    <a:moveTo>
                      <a:pt x="97" y="1"/>
                    </a:moveTo>
                    <a:cubicBezTo>
                      <a:pt x="1" y="49"/>
                      <a:pt x="1" y="145"/>
                      <a:pt x="49" y="193"/>
                    </a:cubicBezTo>
                    <a:cubicBezTo>
                      <a:pt x="1014" y="1303"/>
                      <a:pt x="1882" y="2460"/>
                      <a:pt x="2605" y="3714"/>
                    </a:cubicBezTo>
                    <a:cubicBezTo>
                      <a:pt x="3136" y="4679"/>
                      <a:pt x="3522" y="5691"/>
                      <a:pt x="3811" y="6801"/>
                    </a:cubicBezTo>
                    <a:cubicBezTo>
                      <a:pt x="3859" y="7042"/>
                      <a:pt x="3907" y="7331"/>
                      <a:pt x="3956" y="7621"/>
                    </a:cubicBezTo>
                    <a:cubicBezTo>
                      <a:pt x="4004" y="7813"/>
                      <a:pt x="4004" y="8055"/>
                      <a:pt x="4004" y="8296"/>
                    </a:cubicBezTo>
                    <a:cubicBezTo>
                      <a:pt x="4052" y="8778"/>
                      <a:pt x="4052" y="9212"/>
                      <a:pt x="4100" y="9694"/>
                    </a:cubicBezTo>
                    <a:cubicBezTo>
                      <a:pt x="4149" y="10128"/>
                      <a:pt x="4293" y="10562"/>
                      <a:pt x="4486" y="10948"/>
                    </a:cubicBezTo>
                    <a:cubicBezTo>
                      <a:pt x="4727" y="11334"/>
                      <a:pt x="5113" y="11623"/>
                      <a:pt x="5547" y="11768"/>
                    </a:cubicBezTo>
                    <a:cubicBezTo>
                      <a:pt x="5837" y="11840"/>
                      <a:pt x="6138" y="11877"/>
                      <a:pt x="6445" y="11877"/>
                    </a:cubicBezTo>
                    <a:cubicBezTo>
                      <a:pt x="6753" y="11877"/>
                      <a:pt x="7066" y="11840"/>
                      <a:pt x="7380" y="11768"/>
                    </a:cubicBezTo>
                    <a:cubicBezTo>
                      <a:pt x="7959" y="11575"/>
                      <a:pt x="8537" y="11286"/>
                      <a:pt x="9020" y="10852"/>
                    </a:cubicBezTo>
                    <a:cubicBezTo>
                      <a:pt x="9261" y="10659"/>
                      <a:pt x="9550" y="10418"/>
                      <a:pt x="9791" y="10177"/>
                    </a:cubicBezTo>
                    <a:cubicBezTo>
                      <a:pt x="10225" y="9694"/>
                      <a:pt x="10611" y="9164"/>
                      <a:pt x="10900" y="8585"/>
                    </a:cubicBezTo>
                    <a:cubicBezTo>
                      <a:pt x="11045" y="8296"/>
                      <a:pt x="11142" y="8006"/>
                      <a:pt x="11238" y="7717"/>
                    </a:cubicBezTo>
                    <a:lnTo>
                      <a:pt x="11286" y="7572"/>
                    </a:lnTo>
                    <a:cubicBezTo>
                      <a:pt x="11286" y="7524"/>
                      <a:pt x="11286" y="7428"/>
                      <a:pt x="11238" y="7331"/>
                    </a:cubicBezTo>
                    <a:cubicBezTo>
                      <a:pt x="11190" y="7235"/>
                      <a:pt x="11093" y="7138"/>
                      <a:pt x="10997" y="7090"/>
                    </a:cubicBezTo>
                    <a:cubicBezTo>
                      <a:pt x="10917" y="7050"/>
                      <a:pt x="10838" y="7032"/>
                      <a:pt x="10762" y="7032"/>
                    </a:cubicBezTo>
                    <a:cubicBezTo>
                      <a:pt x="10563" y="7032"/>
                      <a:pt x="10392" y="7156"/>
                      <a:pt x="10322" y="7331"/>
                    </a:cubicBezTo>
                    <a:cubicBezTo>
                      <a:pt x="10225" y="7572"/>
                      <a:pt x="10129" y="7765"/>
                      <a:pt x="9984" y="8006"/>
                    </a:cubicBezTo>
                    <a:cubicBezTo>
                      <a:pt x="9647" y="8537"/>
                      <a:pt x="9212" y="9116"/>
                      <a:pt x="8730" y="9598"/>
                    </a:cubicBezTo>
                    <a:cubicBezTo>
                      <a:pt x="8393" y="9887"/>
                      <a:pt x="8055" y="10177"/>
                      <a:pt x="7669" y="10418"/>
                    </a:cubicBezTo>
                    <a:cubicBezTo>
                      <a:pt x="7428" y="10514"/>
                      <a:pt x="7187" y="10611"/>
                      <a:pt x="6946" y="10707"/>
                    </a:cubicBezTo>
                    <a:cubicBezTo>
                      <a:pt x="6705" y="10755"/>
                      <a:pt x="6463" y="10755"/>
                      <a:pt x="6222" y="10755"/>
                    </a:cubicBezTo>
                    <a:cubicBezTo>
                      <a:pt x="6078" y="10755"/>
                      <a:pt x="5933" y="10755"/>
                      <a:pt x="5788" y="10707"/>
                    </a:cubicBezTo>
                    <a:cubicBezTo>
                      <a:pt x="5740" y="10659"/>
                      <a:pt x="5644" y="10659"/>
                      <a:pt x="5595" y="10611"/>
                    </a:cubicBezTo>
                    <a:lnTo>
                      <a:pt x="5402" y="10466"/>
                    </a:lnTo>
                    <a:cubicBezTo>
                      <a:pt x="5354" y="10369"/>
                      <a:pt x="5258" y="10321"/>
                      <a:pt x="5210" y="10225"/>
                    </a:cubicBezTo>
                    <a:cubicBezTo>
                      <a:pt x="5113" y="10032"/>
                      <a:pt x="5017" y="9791"/>
                      <a:pt x="4968" y="9550"/>
                    </a:cubicBezTo>
                    <a:cubicBezTo>
                      <a:pt x="4824" y="8923"/>
                      <a:pt x="4776" y="8296"/>
                      <a:pt x="4679" y="7717"/>
                    </a:cubicBezTo>
                    <a:cubicBezTo>
                      <a:pt x="4583" y="7283"/>
                      <a:pt x="4486" y="6849"/>
                      <a:pt x="4341" y="6463"/>
                    </a:cubicBezTo>
                    <a:cubicBezTo>
                      <a:pt x="4149" y="5981"/>
                      <a:pt x="3956" y="5498"/>
                      <a:pt x="3714" y="5016"/>
                    </a:cubicBezTo>
                    <a:cubicBezTo>
                      <a:pt x="2846" y="3232"/>
                      <a:pt x="1641" y="1544"/>
                      <a:pt x="290" y="49"/>
                    </a:cubicBezTo>
                    <a:cubicBezTo>
                      <a:pt x="242" y="1"/>
                      <a:pt x="194" y="1"/>
                      <a:pt x="194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836;p35">
                <a:extLst>
                  <a:ext uri="{FF2B5EF4-FFF2-40B4-BE49-F238E27FC236}">
                    <a16:creationId xmlns:a16="http://schemas.microsoft.com/office/drawing/2014/main" id="{1C64E4AA-8DB1-414E-A925-F118CA3F6B01}"/>
                  </a:ext>
                </a:extLst>
              </p:cNvPr>
              <p:cNvSpPr/>
              <p:nvPr/>
            </p:nvSpPr>
            <p:spPr>
              <a:xfrm>
                <a:off x="6476375" y="898825"/>
                <a:ext cx="136275" cy="254775"/>
              </a:xfrm>
              <a:custGeom>
                <a:avLst/>
                <a:gdLst/>
                <a:ahLst/>
                <a:cxnLst/>
                <a:rect l="l" t="t" r="r" b="b"/>
                <a:pathLst>
                  <a:path w="5451" h="10191" extrusionOk="0">
                    <a:moveTo>
                      <a:pt x="3714" y="1"/>
                    </a:moveTo>
                    <a:cubicBezTo>
                      <a:pt x="3570" y="1"/>
                      <a:pt x="3377" y="1"/>
                      <a:pt x="3232" y="49"/>
                    </a:cubicBezTo>
                    <a:cubicBezTo>
                      <a:pt x="3039" y="97"/>
                      <a:pt x="2798" y="194"/>
                      <a:pt x="2653" y="290"/>
                    </a:cubicBezTo>
                    <a:cubicBezTo>
                      <a:pt x="2412" y="387"/>
                      <a:pt x="2219" y="531"/>
                      <a:pt x="2026" y="724"/>
                    </a:cubicBezTo>
                    <a:cubicBezTo>
                      <a:pt x="1833" y="869"/>
                      <a:pt x="1689" y="1014"/>
                      <a:pt x="1544" y="1207"/>
                    </a:cubicBezTo>
                    <a:cubicBezTo>
                      <a:pt x="1448" y="1399"/>
                      <a:pt x="1303" y="1592"/>
                      <a:pt x="1206" y="1834"/>
                    </a:cubicBezTo>
                    <a:cubicBezTo>
                      <a:pt x="1110" y="2026"/>
                      <a:pt x="1062" y="2268"/>
                      <a:pt x="1013" y="2509"/>
                    </a:cubicBezTo>
                    <a:cubicBezTo>
                      <a:pt x="965" y="2605"/>
                      <a:pt x="965" y="2750"/>
                      <a:pt x="965" y="2895"/>
                    </a:cubicBezTo>
                    <a:cubicBezTo>
                      <a:pt x="772" y="2846"/>
                      <a:pt x="628" y="2846"/>
                      <a:pt x="435" y="2846"/>
                    </a:cubicBezTo>
                    <a:cubicBezTo>
                      <a:pt x="97" y="2895"/>
                      <a:pt x="1" y="3377"/>
                      <a:pt x="387" y="3473"/>
                    </a:cubicBezTo>
                    <a:lnTo>
                      <a:pt x="338" y="3521"/>
                    </a:lnTo>
                    <a:cubicBezTo>
                      <a:pt x="579" y="3570"/>
                      <a:pt x="869" y="3666"/>
                      <a:pt x="1110" y="3763"/>
                    </a:cubicBezTo>
                    <a:cubicBezTo>
                      <a:pt x="1496" y="3956"/>
                      <a:pt x="1930" y="4197"/>
                      <a:pt x="2316" y="4438"/>
                    </a:cubicBezTo>
                    <a:cubicBezTo>
                      <a:pt x="2750" y="4824"/>
                      <a:pt x="3136" y="5258"/>
                      <a:pt x="3521" y="5692"/>
                    </a:cubicBezTo>
                    <a:cubicBezTo>
                      <a:pt x="3907" y="6222"/>
                      <a:pt x="4197" y="6753"/>
                      <a:pt x="4438" y="7380"/>
                    </a:cubicBezTo>
                    <a:cubicBezTo>
                      <a:pt x="4631" y="7862"/>
                      <a:pt x="4775" y="8344"/>
                      <a:pt x="4872" y="8875"/>
                    </a:cubicBezTo>
                    <a:cubicBezTo>
                      <a:pt x="4920" y="9261"/>
                      <a:pt x="4920" y="9598"/>
                      <a:pt x="4872" y="9984"/>
                    </a:cubicBezTo>
                    <a:cubicBezTo>
                      <a:pt x="4872" y="10117"/>
                      <a:pt x="4974" y="10191"/>
                      <a:pt x="5082" y="10191"/>
                    </a:cubicBezTo>
                    <a:cubicBezTo>
                      <a:pt x="5170" y="10191"/>
                      <a:pt x="5262" y="10141"/>
                      <a:pt x="5306" y="10032"/>
                    </a:cubicBezTo>
                    <a:cubicBezTo>
                      <a:pt x="5450" y="8441"/>
                      <a:pt x="5065" y="6849"/>
                      <a:pt x="4197" y="5547"/>
                    </a:cubicBezTo>
                    <a:cubicBezTo>
                      <a:pt x="3811" y="4824"/>
                      <a:pt x="3232" y="4197"/>
                      <a:pt x="2605" y="3714"/>
                    </a:cubicBezTo>
                    <a:cubicBezTo>
                      <a:pt x="2316" y="3473"/>
                      <a:pt x="1978" y="3280"/>
                      <a:pt x="1640" y="3136"/>
                    </a:cubicBezTo>
                    <a:lnTo>
                      <a:pt x="1689" y="2943"/>
                    </a:lnTo>
                    <a:cubicBezTo>
                      <a:pt x="1689" y="2846"/>
                      <a:pt x="1737" y="2702"/>
                      <a:pt x="1737" y="2605"/>
                    </a:cubicBezTo>
                    <a:cubicBezTo>
                      <a:pt x="1833" y="2412"/>
                      <a:pt x="1882" y="2171"/>
                      <a:pt x="1978" y="1978"/>
                    </a:cubicBezTo>
                    <a:cubicBezTo>
                      <a:pt x="2074" y="1689"/>
                      <a:pt x="2267" y="1399"/>
                      <a:pt x="2460" y="1158"/>
                    </a:cubicBezTo>
                    <a:cubicBezTo>
                      <a:pt x="2557" y="1014"/>
                      <a:pt x="2701" y="869"/>
                      <a:pt x="2846" y="773"/>
                    </a:cubicBezTo>
                    <a:cubicBezTo>
                      <a:pt x="2991" y="628"/>
                      <a:pt x="3136" y="580"/>
                      <a:pt x="3280" y="483"/>
                    </a:cubicBezTo>
                    <a:cubicBezTo>
                      <a:pt x="3425" y="435"/>
                      <a:pt x="3521" y="387"/>
                      <a:pt x="3666" y="387"/>
                    </a:cubicBezTo>
                    <a:lnTo>
                      <a:pt x="4052" y="387"/>
                    </a:lnTo>
                    <a:cubicBezTo>
                      <a:pt x="4197" y="387"/>
                      <a:pt x="4293" y="435"/>
                      <a:pt x="4389" y="483"/>
                    </a:cubicBezTo>
                    <a:cubicBezTo>
                      <a:pt x="4486" y="483"/>
                      <a:pt x="4582" y="435"/>
                      <a:pt x="4631" y="338"/>
                    </a:cubicBezTo>
                    <a:cubicBezTo>
                      <a:pt x="4631" y="242"/>
                      <a:pt x="4582" y="146"/>
                      <a:pt x="4486" y="146"/>
                    </a:cubicBezTo>
                    <a:cubicBezTo>
                      <a:pt x="4293" y="49"/>
                      <a:pt x="4052" y="1"/>
                      <a:pt x="3859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837;p35">
                <a:extLst>
                  <a:ext uri="{FF2B5EF4-FFF2-40B4-BE49-F238E27FC236}">
                    <a16:creationId xmlns:a16="http://schemas.microsoft.com/office/drawing/2014/main" id="{A4153D83-8C12-48DD-945A-F2A03DC23524}"/>
                  </a:ext>
                </a:extLst>
              </p:cNvPr>
              <p:cNvSpPr/>
              <p:nvPr/>
            </p:nvSpPr>
            <p:spPr>
              <a:xfrm>
                <a:off x="5075375" y="2182900"/>
                <a:ext cx="288175" cy="153325"/>
              </a:xfrm>
              <a:custGeom>
                <a:avLst/>
                <a:gdLst/>
                <a:ahLst/>
                <a:cxnLst/>
                <a:rect l="l" t="t" r="r" b="b"/>
                <a:pathLst>
                  <a:path w="11527" h="6133" extrusionOk="0">
                    <a:moveTo>
                      <a:pt x="3617" y="1"/>
                    </a:moveTo>
                    <a:cubicBezTo>
                      <a:pt x="3521" y="1"/>
                      <a:pt x="3424" y="49"/>
                      <a:pt x="3328" y="145"/>
                    </a:cubicBezTo>
                    <a:cubicBezTo>
                      <a:pt x="3280" y="193"/>
                      <a:pt x="3231" y="290"/>
                      <a:pt x="3231" y="386"/>
                    </a:cubicBezTo>
                    <a:lnTo>
                      <a:pt x="3231" y="531"/>
                    </a:lnTo>
                    <a:lnTo>
                      <a:pt x="3038" y="531"/>
                    </a:lnTo>
                    <a:cubicBezTo>
                      <a:pt x="2845" y="531"/>
                      <a:pt x="2701" y="531"/>
                      <a:pt x="2556" y="579"/>
                    </a:cubicBezTo>
                    <a:cubicBezTo>
                      <a:pt x="2267" y="627"/>
                      <a:pt x="1977" y="772"/>
                      <a:pt x="1688" y="917"/>
                    </a:cubicBezTo>
                    <a:cubicBezTo>
                      <a:pt x="675" y="1496"/>
                      <a:pt x="0" y="2605"/>
                      <a:pt x="0" y="3762"/>
                    </a:cubicBezTo>
                    <a:cubicBezTo>
                      <a:pt x="0" y="4389"/>
                      <a:pt x="145" y="4968"/>
                      <a:pt x="434" y="5498"/>
                    </a:cubicBezTo>
                    <a:cubicBezTo>
                      <a:pt x="469" y="5569"/>
                      <a:pt x="556" y="5614"/>
                      <a:pt x="657" y="5614"/>
                    </a:cubicBezTo>
                    <a:cubicBezTo>
                      <a:pt x="694" y="5614"/>
                      <a:pt x="733" y="5608"/>
                      <a:pt x="772" y="5595"/>
                    </a:cubicBezTo>
                    <a:cubicBezTo>
                      <a:pt x="868" y="5498"/>
                      <a:pt x="916" y="5354"/>
                      <a:pt x="868" y="5257"/>
                    </a:cubicBezTo>
                    <a:cubicBezTo>
                      <a:pt x="820" y="5161"/>
                      <a:pt x="723" y="5064"/>
                      <a:pt x="675" y="4920"/>
                    </a:cubicBezTo>
                    <a:cubicBezTo>
                      <a:pt x="627" y="4727"/>
                      <a:pt x="579" y="4534"/>
                      <a:pt x="531" y="4341"/>
                    </a:cubicBezTo>
                    <a:cubicBezTo>
                      <a:pt x="531" y="4100"/>
                      <a:pt x="531" y="3907"/>
                      <a:pt x="531" y="3714"/>
                    </a:cubicBezTo>
                    <a:cubicBezTo>
                      <a:pt x="579" y="3473"/>
                      <a:pt x="627" y="3280"/>
                      <a:pt x="723" y="3087"/>
                    </a:cubicBezTo>
                    <a:cubicBezTo>
                      <a:pt x="820" y="2894"/>
                      <a:pt x="916" y="2653"/>
                      <a:pt x="1061" y="2508"/>
                    </a:cubicBezTo>
                    <a:cubicBezTo>
                      <a:pt x="1206" y="2267"/>
                      <a:pt x="1399" y="2074"/>
                      <a:pt x="1592" y="1930"/>
                    </a:cubicBezTo>
                    <a:cubicBezTo>
                      <a:pt x="1833" y="1785"/>
                      <a:pt x="2074" y="1640"/>
                      <a:pt x="2267" y="1544"/>
                    </a:cubicBezTo>
                    <a:cubicBezTo>
                      <a:pt x="2556" y="1447"/>
                      <a:pt x="2845" y="1351"/>
                      <a:pt x="3135" y="1351"/>
                    </a:cubicBezTo>
                    <a:lnTo>
                      <a:pt x="2990" y="1351"/>
                    </a:lnTo>
                    <a:lnTo>
                      <a:pt x="3376" y="1303"/>
                    </a:lnTo>
                    <a:cubicBezTo>
                      <a:pt x="3424" y="1447"/>
                      <a:pt x="3472" y="1544"/>
                      <a:pt x="3521" y="1688"/>
                    </a:cubicBezTo>
                    <a:cubicBezTo>
                      <a:pt x="3714" y="2123"/>
                      <a:pt x="3955" y="2508"/>
                      <a:pt x="4196" y="2894"/>
                    </a:cubicBezTo>
                    <a:cubicBezTo>
                      <a:pt x="4485" y="3280"/>
                      <a:pt x="4775" y="3618"/>
                      <a:pt x="5112" y="3955"/>
                    </a:cubicBezTo>
                    <a:cubicBezTo>
                      <a:pt x="5450" y="4293"/>
                      <a:pt x="5836" y="4582"/>
                      <a:pt x="6270" y="4872"/>
                    </a:cubicBezTo>
                    <a:cubicBezTo>
                      <a:pt x="7041" y="5354"/>
                      <a:pt x="7861" y="5740"/>
                      <a:pt x="8777" y="5981"/>
                    </a:cubicBezTo>
                    <a:cubicBezTo>
                      <a:pt x="9217" y="6084"/>
                      <a:pt x="9670" y="6132"/>
                      <a:pt x="10130" y="6132"/>
                    </a:cubicBezTo>
                    <a:cubicBezTo>
                      <a:pt x="10528" y="6132"/>
                      <a:pt x="10931" y="6096"/>
                      <a:pt x="11334" y="6029"/>
                    </a:cubicBezTo>
                    <a:cubicBezTo>
                      <a:pt x="11478" y="5981"/>
                      <a:pt x="11526" y="5836"/>
                      <a:pt x="11526" y="5691"/>
                    </a:cubicBezTo>
                    <a:cubicBezTo>
                      <a:pt x="11478" y="5595"/>
                      <a:pt x="11430" y="5547"/>
                      <a:pt x="11382" y="5498"/>
                    </a:cubicBezTo>
                    <a:lnTo>
                      <a:pt x="11189" y="5498"/>
                    </a:lnTo>
                    <a:cubicBezTo>
                      <a:pt x="10996" y="5523"/>
                      <a:pt x="10803" y="5535"/>
                      <a:pt x="10610" y="5535"/>
                    </a:cubicBezTo>
                    <a:cubicBezTo>
                      <a:pt x="10417" y="5535"/>
                      <a:pt x="10224" y="5523"/>
                      <a:pt x="10031" y="5498"/>
                    </a:cubicBezTo>
                    <a:cubicBezTo>
                      <a:pt x="9549" y="5402"/>
                      <a:pt x="9067" y="5306"/>
                      <a:pt x="8633" y="5113"/>
                    </a:cubicBezTo>
                    <a:cubicBezTo>
                      <a:pt x="7958" y="4823"/>
                      <a:pt x="7379" y="4486"/>
                      <a:pt x="6800" y="4052"/>
                    </a:cubicBezTo>
                    <a:cubicBezTo>
                      <a:pt x="6173" y="3569"/>
                      <a:pt x="5643" y="2991"/>
                      <a:pt x="5112" y="2364"/>
                    </a:cubicBezTo>
                    <a:cubicBezTo>
                      <a:pt x="4726" y="1833"/>
                      <a:pt x="4389" y="1254"/>
                      <a:pt x="4148" y="627"/>
                    </a:cubicBezTo>
                    <a:cubicBezTo>
                      <a:pt x="4099" y="531"/>
                      <a:pt x="4051" y="386"/>
                      <a:pt x="4003" y="290"/>
                    </a:cubicBezTo>
                    <a:cubicBezTo>
                      <a:pt x="4003" y="242"/>
                      <a:pt x="3955" y="145"/>
                      <a:pt x="3906" y="97"/>
                    </a:cubicBezTo>
                    <a:cubicBezTo>
                      <a:pt x="3858" y="49"/>
                      <a:pt x="3762" y="1"/>
                      <a:pt x="3617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838;p35">
                <a:extLst>
                  <a:ext uri="{FF2B5EF4-FFF2-40B4-BE49-F238E27FC236}">
                    <a16:creationId xmlns:a16="http://schemas.microsoft.com/office/drawing/2014/main" id="{9E964186-EBAF-4B11-8FCF-1227207F7165}"/>
                  </a:ext>
                </a:extLst>
              </p:cNvPr>
              <p:cNvSpPr/>
              <p:nvPr/>
            </p:nvSpPr>
            <p:spPr>
              <a:xfrm>
                <a:off x="5088625" y="22733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839;p35">
                <a:extLst>
                  <a:ext uri="{FF2B5EF4-FFF2-40B4-BE49-F238E27FC236}">
                    <a16:creationId xmlns:a16="http://schemas.microsoft.com/office/drawing/2014/main" id="{A12CD03E-01E5-4374-888F-CFE7AD4474BF}"/>
                  </a:ext>
                </a:extLst>
              </p:cNvPr>
              <p:cNvSpPr/>
              <p:nvPr/>
            </p:nvSpPr>
            <p:spPr>
              <a:xfrm>
                <a:off x="5324950" y="16427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840;p35">
                <a:extLst>
                  <a:ext uri="{FF2B5EF4-FFF2-40B4-BE49-F238E27FC236}">
                    <a16:creationId xmlns:a16="http://schemas.microsoft.com/office/drawing/2014/main" id="{D7B9B72A-0E59-4EBE-9E84-A8293A376CB0}"/>
                  </a:ext>
                </a:extLst>
              </p:cNvPr>
              <p:cNvSpPr/>
              <p:nvPr/>
            </p:nvSpPr>
            <p:spPr>
              <a:xfrm>
                <a:off x="5220050" y="1747150"/>
                <a:ext cx="875" cy="1725"/>
              </a:xfrm>
              <a:custGeom>
                <a:avLst/>
                <a:gdLst/>
                <a:ahLst/>
                <a:cxnLst/>
                <a:rect l="l" t="t" r="r" b="b"/>
                <a:pathLst>
                  <a:path w="35" h="69" extrusionOk="0">
                    <a:moveTo>
                      <a:pt x="9" y="0"/>
                    </a:moveTo>
                    <a:cubicBezTo>
                      <a:pt x="5" y="0"/>
                      <a:pt x="0" y="6"/>
                      <a:pt x="0" y="20"/>
                    </a:cubicBezTo>
                    <a:lnTo>
                      <a:pt x="0" y="68"/>
                    </a:lnTo>
                    <a:cubicBezTo>
                      <a:pt x="34" y="34"/>
                      <a:pt x="20" y="0"/>
                      <a:pt x="9" y="0"/>
                    </a:cubicBez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841;p35">
                <a:extLst>
                  <a:ext uri="{FF2B5EF4-FFF2-40B4-BE49-F238E27FC236}">
                    <a16:creationId xmlns:a16="http://schemas.microsoft.com/office/drawing/2014/main" id="{7022FD7B-E7D9-4D77-9ED6-8EF62516A879}"/>
                  </a:ext>
                </a:extLst>
              </p:cNvPr>
              <p:cNvSpPr/>
              <p:nvPr/>
            </p:nvSpPr>
            <p:spPr>
              <a:xfrm>
                <a:off x="5226075" y="1888700"/>
                <a:ext cx="25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1" h="98" extrusionOk="0">
                    <a:moveTo>
                      <a:pt x="1" y="97"/>
                    </a:moveTo>
                    <a:lnTo>
                      <a:pt x="1" y="97"/>
                    </a:lnTo>
                    <a:cubicBezTo>
                      <a:pt x="1" y="49"/>
                      <a:pt x="1" y="49"/>
                      <a:pt x="1" y="1"/>
                    </a:cubicBezTo>
                    <a:cubicBezTo>
                      <a:pt x="1" y="1"/>
                      <a:pt x="1" y="49"/>
                      <a:pt x="1" y="97"/>
                    </a:cubicBez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842;p35">
                <a:extLst>
                  <a:ext uri="{FF2B5EF4-FFF2-40B4-BE49-F238E27FC236}">
                    <a16:creationId xmlns:a16="http://schemas.microsoft.com/office/drawing/2014/main" id="{8C2E2F59-3955-4055-847C-98F84FA51E75}"/>
                  </a:ext>
                </a:extLst>
              </p:cNvPr>
              <p:cNvSpPr/>
              <p:nvPr/>
            </p:nvSpPr>
            <p:spPr>
              <a:xfrm>
                <a:off x="5216425" y="1572825"/>
                <a:ext cx="149525" cy="361000"/>
              </a:xfrm>
              <a:custGeom>
                <a:avLst/>
                <a:gdLst/>
                <a:ahLst/>
                <a:cxnLst/>
                <a:rect l="l" t="t" r="r" b="b"/>
                <a:pathLst>
                  <a:path w="5981" h="14440" extrusionOk="0">
                    <a:moveTo>
                      <a:pt x="5016" y="0"/>
                    </a:moveTo>
                    <a:cubicBezTo>
                      <a:pt x="4920" y="0"/>
                      <a:pt x="4823" y="48"/>
                      <a:pt x="4727" y="97"/>
                    </a:cubicBezTo>
                    <a:cubicBezTo>
                      <a:pt x="4679" y="145"/>
                      <a:pt x="4631" y="145"/>
                      <a:pt x="4631" y="193"/>
                    </a:cubicBezTo>
                    <a:lnTo>
                      <a:pt x="4582" y="193"/>
                    </a:lnTo>
                    <a:lnTo>
                      <a:pt x="4438" y="290"/>
                    </a:lnTo>
                    <a:lnTo>
                      <a:pt x="4389" y="290"/>
                    </a:lnTo>
                    <a:cubicBezTo>
                      <a:pt x="4245" y="434"/>
                      <a:pt x="4100" y="531"/>
                      <a:pt x="3955" y="675"/>
                    </a:cubicBezTo>
                    <a:lnTo>
                      <a:pt x="3907" y="724"/>
                    </a:lnTo>
                    <a:lnTo>
                      <a:pt x="3859" y="724"/>
                    </a:lnTo>
                    <a:cubicBezTo>
                      <a:pt x="3714" y="868"/>
                      <a:pt x="3570" y="1013"/>
                      <a:pt x="3425" y="1158"/>
                    </a:cubicBezTo>
                    <a:cubicBezTo>
                      <a:pt x="3184" y="1399"/>
                      <a:pt x="2943" y="1640"/>
                      <a:pt x="2750" y="1881"/>
                    </a:cubicBezTo>
                    <a:lnTo>
                      <a:pt x="2701" y="1929"/>
                    </a:lnTo>
                    <a:cubicBezTo>
                      <a:pt x="2509" y="2170"/>
                      <a:pt x="2364" y="2363"/>
                      <a:pt x="2219" y="2605"/>
                    </a:cubicBezTo>
                    <a:lnTo>
                      <a:pt x="2171" y="2653"/>
                    </a:lnTo>
                    <a:cubicBezTo>
                      <a:pt x="1737" y="3280"/>
                      <a:pt x="1351" y="3955"/>
                      <a:pt x="1013" y="4630"/>
                    </a:cubicBezTo>
                    <a:cubicBezTo>
                      <a:pt x="869" y="4968"/>
                      <a:pt x="772" y="5305"/>
                      <a:pt x="628" y="5643"/>
                    </a:cubicBezTo>
                    <a:cubicBezTo>
                      <a:pt x="531" y="5932"/>
                      <a:pt x="435" y="6222"/>
                      <a:pt x="338" y="6511"/>
                    </a:cubicBezTo>
                    <a:lnTo>
                      <a:pt x="290" y="6800"/>
                    </a:lnTo>
                    <a:cubicBezTo>
                      <a:pt x="266" y="6849"/>
                      <a:pt x="254" y="6909"/>
                      <a:pt x="242" y="6970"/>
                    </a:cubicBezTo>
                    <a:lnTo>
                      <a:pt x="242" y="6970"/>
                    </a:lnTo>
                    <a:cubicBezTo>
                      <a:pt x="242" y="6961"/>
                      <a:pt x="242" y="6952"/>
                      <a:pt x="242" y="6945"/>
                    </a:cubicBezTo>
                    <a:lnTo>
                      <a:pt x="242" y="6945"/>
                    </a:lnTo>
                    <a:cubicBezTo>
                      <a:pt x="239" y="6968"/>
                      <a:pt x="236" y="6990"/>
                      <a:pt x="233" y="7013"/>
                    </a:cubicBezTo>
                    <a:lnTo>
                      <a:pt x="233" y="7013"/>
                    </a:lnTo>
                    <a:cubicBezTo>
                      <a:pt x="223" y="7058"/>
                      <a:pt x="212" y="7101"/>
                      <a:pt x="194" y="7138"/>
                    </a:cubicBezTo>
                    <a:cubicBezTo>
                      <a:pt x="205" y="7126"/>
                      <a:pt x="214" y="7112"/>
                      <a:pt x="221" y="7096"/>
                    </a:cubicBezTo>
                    <a:lnTo>
                      <a:pt x="221" y="7096"/>
                    </a:lnTo>
                    <a:cubicBezTo>
                      <a:pt x="169" y="7432"/>
                      <a:pt x="91" y="7767"/>
                      <a:pt x="49" y="8103"/>
                    </a:cubicBezTo>
                    <a:cubicBezTo>
                      <a:pt x="49" y="8295"/>
                      <a:pt x="1" y="8488"/>
                      <a:pt x="1" y="8681"/>
                    </a:cubicBezTo>
                    <a:cubicBezTo>
                      <a:pt x="1" y="8778"/>
                      <a:pt x="1" y="8922"/>
                      <a:pt x="1" y="9019"/>
                    </a:cubicBezTo>
                    <a:cubicBezTo>
                      <a:pt x="1" y="9212"/>
                      <a:pt x="1" y="9405"/>
                      <a:pt x="1" y="9598"/>
                    </a:cubicBezTo>
                    <a:cubicBezTo>
                      <a:pt x="1" y="9742"/>
                      <a:pt x="1" y="9887"/>
                      <a:pt x="1" y="9983"/>
                    </a:cubicBezTo>
                    <a:cubicBezTo>
                      <a:pt x="1" y="10128"/>
                      <a:pt x="49" y="10273"/>
                      <a:pt x="49" y="10417"/>
                    </a:cubicBezTo>
                    <a:cubicBezTo>
                      <a:pt x="97" y="10562"/>
                      <a:pt x="97" y="10659"/>
                      <a:pt x="145" y="10803"/>
                    </a:cubicBezTo>
                    <a:cubicBezTo>
                      <a:pt x="145" y="10948"/>
                      <a:pt x="145" y="11044"/>
                      <a:pt x="194" y="11189"/>
                    </a:cubicBezTo>
                    <a:cubicBezTo>
                      <a:pt x="194" y="11334"/>
                      <a:pt x="242" y="11430"/>
                      <a:pt x="290" y="11575"/>
                    </a:cubicBezTo>
                    <a:cubicBezTo>
                      <a:pt x="338" y="11864"/>
                      <a:pt x="435" y="12202"/>
                      <a:pt x="531" y="12491"/>
                    </a:cubicBezTo>
                    <a:cubicBezTo>
                      <a:pt x="531" y="12539"/>
                      <a:pt x="531" y="12588"/>
                      <a:pt x="579" y="12636"/>
                    </a:cubicBezTo>
                    <a:cubicBezTo>
                      <a:pt x="579" y="12684"/>
                      <a:pt x="579" y="12732"/>
                      <a:pt x="628" y="12781"/>
                    </a:cubicBezTo>
                    <a:cubicBezTo>
                      <a:pt x="628" y="12877"/>
                      <a:pt x="676" y="12974"/>
                      <a:pt x="724" y="13070"/>
                    </a:cubicBezTo>
                    <a:cubicBezTo>
                      <a:pt x="724" y="13118"/>
                      <a:pt x="724" y="13166"/>
                      <a:pt x="772" y="13263"/>
                    </a:cubicBezTo>
                    <a:cubicBezTo>
                      <a:pt x="821" y="13408"/>
                      <a:pt x="869" y="13600"/>
                      <a:pt x="965" y="13745"/>
                    </a:cubicBezTo>
                    <a:lnTo>
                      <a:pt x="965" y="13697"/>
                    </a:lnTo>
                    <a:cubicBezTo>
                      <a:pt x="1013" y="13890"/>
                      <a:pt x="1062" y="14083"/>
                      <a:pt x="1158" y="14324"/>
                    </a:cubicBezTo>
                    <a:cubicBezTo>
                      <a:pt x="1193" y="14395"/>
                      <a:pt x="1280" y="14439"/>
                      <a:pt x="1381" y="14439"/>
                    </a:cubicBezTo>
                    <a:cubicBezTo>
                      <a:pt x="1418" y="14439"/>
                      <a:pt x="1457" y="14433"/>
                      <a:pt x="1496" y="14420"/>
                    </a:cubicBezTo>
                    <a:cubicBezTo>
                      <a:pt x="1592" y="14372"/>
                      <a:pt x="1640" y="14227"/>
                      <a:pt x="1592" y="14083"/>
                    </a:cubicBezTo>
                    <a:cubicBezTo>
                      <a:pt x="1544" y="13938"/>
                      <a:pt x="1496" y="13793"/>
                      <a:pt x="1448" y="13697"/>
                    </a:cubicBezTo>
                    <a:cubicBezTo>
                      <a:pt x="1399" y="13456"/>
                      <a:pt x="1351" y="13263"/>
                      <a:pt x="1303" y="13070"/>
                    </a:cubicBezTo>
                    <a:cubicBezTo>
                      <a:pt x="1351" y="13022"/>
                      <a:pt x="1351" y="12925"/>
                      <a:pt x="1303" y="12877"/>
                    </a:cubicBezTo>
                    <a:lnTo>
                      <a:pt x="1255" y="12443"/>
                    </a:lnTo>
                    <a:lnTo>
                      <a:pt x="1255" y="12298"/>
                    </a:lnTo>
                    <a:lnTo>
                      <a:pt x="1255" y="11864"/>
                    </a:lnTo>
                    <a:lnTo>
                      <a:pt x="1255" y="11478"/>
                    </a:lnTo>
                    <a:lnTo>
                      <a:pt x="1255" y="11382"/>
                    </a:lnTo>
                    <a:lnTo>
                      <a:pt x="1255" y="11141"/>
                    </a:lnTo>
                    <a:lnTo>
                      <a:pt x="1255" y="10755"/>
                    </a:lnTo>
                    <a:cubicBezTo>
                      <a:pt x="1255" y="10610"/>
                      <a:pt x="1255" y="10562"/>
                      <a:pt x="1303" y="10466"/>
                    </a:cubicBezTo>
                    <a:cubicBezTo>
                      <a:pt x="1351" y="10369"/>
                      <a:pt x="1351" y="10176"/>
                      <a:pt x="1351" y="9983"/>
                    </a:cubicBezTo>
                    <a:cubicBezTo>
                      <a:pt x="1351" y="9839"/>
                      <a:pt x="1399" y="9742"/>
                      <a:pt x="1399" y="9598"/>
                    </a:cubicBezTo>
                    <a:lnTo>
                      <a:pt x="1496" y="9164"/>
                    </a:lnTo>
                    <a:cubicBezTo>
                      <a:pt x="1544" y="9019"/>
                      <a:pt x="1544" y="8874"/>
                      <a:pt x="1544" y="8729"/>
                    </a:cubicBezTo>
                    <a:cubicBezTo>
                      <a:pt x="1592" y="8537"/>
                      <a:pt x="1640" y="8344"/>
                      <a:pt x="1689" y="8151"/>
                    </a:cubicBezTo>
                    <a:cubicBezTo>
                      <a:pt x="2026" y="6511"/>
                      <a:pt x="2701" y="4919"/>
                      <a:pt x="3666" y="3569"/>
                    </a:cubicBezTo>
                    <a:cubicBezTo>
                      <a:pt x="3859" y="3376"/>
                      <a:pt x="4004" y="3135"/>
                      <a:pt x="4197" y="2942"/>
                    </a:cubicBezTo>
                    <a:lnTo>
                      <a:pt x="4438" y="2653"/>
                    </a:lnTo>
                    <a:cubicBezTo>
                      <a:pt x="4438" y="2653"/>
                      <a:pt x="4438" y="2653"/>
                      <a:pt x="4486" y="2701"/>
                    </a:cubicBezTo>
                    <a:cubicBezTo>
                      <a:pt x="4582" y="2556"/>
                      <a:pt x="4727" y="2412"/>
                      <a:pt x="4872" y="2267"/>
                    </a:cubicBezTo>
                    <a:lnTo>
                      <a:pt x="5016" y="2170"/>
                    </a:lnTo>
                    <a:cubicBezTo>
                      <a:pt x="5161" y="2026"/>
                      <a:pt x="5354" y="1881"/>
                      <a:pt x="5499" y="1736"/>
                    </a:cubicBezTo>
                    <a:lnTo>
                      <a:pt x="5595" y="1688"/>
                    </a:lnTo>
                    <a:lnTo>
                      <a:pt x="5643" y="1640"/>
                    </a:lnTo>
                    <a:lnTo>
                      <a:pt x="5740" y="1544"/>
                    </a:lnTo>
                    <a:cubicBezTo>
                      <a:pt x="5884" y="1399"/>
                      <a:pt x="5933" y="1254"/>
                      <a:pt x="5933" y="1061"/>
                    </a:cubicBezTo>
                    <a:lnTo>
                      <a:pt x="5933" y="965"/>
                    </a:lnTo>
                    <a:cubicBezTo>
                      <a:pt x="5981" y="531"/>
                      <a:pt x="5643" y="145"/>
                      <a:pt x="5209" y="97"/>
                    </a:cubicBezTo>
                    <a:lnTo>
                      <a:pt x="5306" y="0"/>
                    </a:ln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843;p35">
                <a:extLst>
                  <a:ext uri="{FF2B5EF4-FFF2-40B4-BE49-F238E27FC236}">
                    <a16:creationId xmlns:a16="http://schemas.microsoft.com/office/drawing/2014/main" id="{65F1B187-7CD3-47DA-A4C8-9ED3EC7C8395}"/>
                  </a:ext>
                </a:extLst>
              </p:cNvPr>
              <p:cNvSpPr/>
              <p:nvPr/>
            </p:nvSpPr>
            <p:spPr>
              <a:xfrm>
                <a:off x="5849425" y="10700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844;p35">
                <a:extLst>
                  <a:ext uri="{FF2B5EF4-FFF2-40B4-BE49-F238E27FC236}">
                    <a16:creationId xmlns:a16="http://schemas.microsoft.com/office/drawing/2014/main" id="{B0B39562-6C92-42F7-89A5-180908FC6E9E}"/>
                  </a:ext>
                </a:extLst>
              </p:cNvPr>
              <p:cNvSpPr/>
              <p:nvPr/>
            </p:nvSpPr>
            <p:spPr>
              <a:xfrm>
                <a:off x="6078500" y="939825"/>
                <a:ext cx="36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46" h="1" extrusionOk="0">
                    <a:moveTo>
                      <a:pt x="1" y="1"/>
                    </a:moveTo>
                    <a:lnTo>
                      <a:pt x="49" y="1"/>
                    </a:lnTo>
                    <a:lnTo>
                      <a:pt x="145" y="1"/>
                    </a:ln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845;p35">
                <a:extLst>
                  <a:ext uri="{FF2B5EF4-FFF2-40B4-BE49-F238E27FC236}">
                    <a16:creationId xmlns:a16="http://schemas.microsoft.com/office/drawing/2014/main" id="{3FBE764B-37D2-4E25-85CE-1BBAED667A29}"/>
                  </a:ext>
                </a:extLst>
              </p:cNvPr>
              <p:cNvSpPr/>
              <p:nvPr/>
            </p:nvSpPr>
            <p:spPr>
              <a:xfrm>
                <a:off x="5937425" y="954300"/>
                <a:ext cx="24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98" h="1" extrusionOk="0">
                    <a:moveTo>
                      <a:pt x="1" y="0"/>
                    </a:moveTo>
                    <a:lnTo>
                      <a:pt x="97" y="0"/>
                    </a:ln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846;p35">
                <a:extLst>
                  <a:ext uri="{FF2B5EF4-FFF2-40B4-BE49-F238E27FC236}">
                    <a16:creationId xmlns:a16="http://schemas.microsoft.com/office/drawing/2014/main" id="{08DA4A57-4203-4AEB-95A0-CFF5BB95871C}"/>
                  </a:ext>
                </a:extLst>
              </p:cNvPr>
              <p:cNvSpPr/>
              <p:nvPr/>
            </p:nvSpPr>
            <p:spPr>
              <a:xfrm>
                <a:off x="5781900" y="942250"/>
                <a:ext cx="347275" cy="179350"/>
              </a:xfrm>
              <a:custGeom>
                <a:avLst/>
                <a:gdLst/>
                <a:ahLst/>
                <a:cxnLst/>
                <a:rect l="l" t="t" r="r" b="b"/>
                <a:pathLst>
                  <a:path w="13891" h="7174" extrusionOk="0">
                    <a:moveTo>
                      <a:pt x="6559" y="531"/>
                    </a:moveTo>
                    <a:lnTo>
                      <a:pt x="6559" y="531"/>
                    </a:lnTo>
                    <a:cubicBezTo>
                      <a:pt x="6468" y="561"/>
                      <a:pt x="6395" y="592"/>
                      <a:pt x="6330" y="622"/>
                    </a:cubicBezTo>
                    <a:lnTo>
                      <a:pt x="6330" y="622"/>
                    </a:lnTo>
                    <a:lnTo>
                      <a:pt x="6559" y="531"/>
                    </a:lnTo>
                    <a:close/>
                    <a:moveTo>
                      <a:pt x="8923" y="0"/>
                    </a:moveTo>
                    <a:cubicBezTo>
                      <a:pt x="8730" y="0"/>
                      <a:pt x="8537" y="48"/>
                      <a:pt x="8296" y="97"/>
                    </a:cubicBezTo>
                    <a:cubicBezTo>
                      <a:pt x="8199" y="97"/>
                      <a:pt x="8103" y="97"/>
                      <a:pt x="8006" y="145"/>
                    </a:cubicBezTo>
                    <a:cubicBezTo>
                      <a:pt x="7813" y="145"/>
                      <a:pt x="7620" y="193"/>
                      <a:pt x="7428" y="241"/>
                    </a:cubicBezTo>
                    <a:cubicBezTo>
                      <a:pt x="7093" y="337"/>
                      <a:pt x="6710" y="480"/>
                      <a:pt x="6327" y="624"/>
                    </a:cubicBezTo>
                    <a:lnTo>
                      <a:pt x="6327" y="624"/>
                    </a:lnTo>
                    <a:cubicBezTo>
                      <a:pt x="6328" y="623"/>
                      <a:pt x="6329" y="623"/>
                      <a:pt x="6330" y="622"/>
                    </a:cubicBezTo>
                    <a:lnTo>
                      <a:pt x="6330" y="622"/>
                    </a:lnTo>
                    <a:lnTo>
                      <a:pt x="6318" y="627"/>
                    </a:lnTo>
                    <a:cubicBezTo>
                      <a:pt x="6321" y="626"/>
                      <a:pt x="6324" y="625"/>
                      <a:pt x="6327" y="624"/>
                    </a:cubicBezTo>
                    <a:lnTo>
                      <a:pt x="6327" y="624"/>
                    </a:lnTo>
                    <a:cubicBezTo>
                      <a:pt x="6291" y="641"/>
                      <a:pt x="6256" y="658"/>
                      <a:pt x="6222" y="675"/>
                    </a:cubicBezTo>
                    <a:lnTo>
                      <a:pt x="5933" y="772"/>
                    </a:lnTo>
                    <a:cubicBezTo>
                      <a:pt x="5643" y="916"/>
                      <a:pt x="5354" y="1013"/>
                      <a:pt x="5064" y="1158"/>
                    </a:cubicBezTo>
                    <a:cubicBezTo>
                      <a:pt x="4775" y="1350"/>
                      <a:pt x="4486" y="1495"/>
                      <a:pt x="4148" y="1688"/>
                    </a:cubicBezTo>
                    <a:cubicBezTo>
                      <a:pt x="3521" y="2122"/>
                      <a:pt x="2894" y="2604"/>
                      <a:pt x="2364" y="3087"/>
                    </a:cubicBezTo>
                    <a:lnTo>
                      <a:pt x="2315" y="3135"/>
                    </a:lnTo>
                    <a:cubicBezTo>
                      <a:pt x="2123" y="3328"/>
                      <a:pt x="1930" y="3521"/>
                      <a:pt x="1688" y="3762"/>
                    </a:cubicBezTo>
                    <a:cubicBezTo>
                      <a:pt x="1447" y="4003"/>
                      <a:pt x="1206" y="4292"/>
                      <a:pt x="1013" y="4533"/>
                    </a:cubicBezTo>
                    <a:cubicBezTo>
                      <a:pt x="869" y="4726"/>
                      <a:pt x="772" y="4871"/>
                      <a:pt x="627" y="5064"/>
                    </a:cubicBezTo>
                    <a:lnTo>
                      <a:pt x="627" y="5112"/>
                    </a:lnTo>
                    <a:cubicBezTo>
                      <a:pt x="627" y="5112"/>
                      <a:pt x="627" y="5160"/>
                      <a:pt x="627" y="5160"/>
                    </a:cubicBezTo>
                    <a:cubicBezTo>
                      <a:pt x="483" y="5305"/>
                      <a:pt x="386" y="5498"/>
                      <a:pt x="290" y="5643"/>
                    </a:cubicBezTo>
                    <a:lnTo>
                      <a:pt x="290" y="5691"/>
                    </a:lnTo>
                    <a:lnTo>
                      <a:pt x="193" y="5836"/>
                    </a:lnTo>
                    <a:cubicBezTo>
                      <a:pt x="193" y="5884"/>
                      <a:pt x="145" y="5932"/>
                      <a:pt x="145" y="5980"/>
                    </a:cubicBezTo>
                    <a:cubicBezTo>
                      <a:pt x="97" y="6077"/>
                      <a:pt x="49" y="6173"/>
                      <a:pt x="49" y="6270"/>
                    </a:cubicBezTo>
                    <a:lnTo>
                      <a:pt x="49" y="6366"/>
                    </a:lnTo>
                    <a:cubicBezTo>
                      <a:pt x="49" y="6414"/>
                      <a:pt x="49" y="6463"/>
                      <a:pt x="49" y="6511"/>
                    </a:cubicBezTo>
                    <a:lnTo>
                      <a:pt x="1" y="6511"/>
                    </a:lnTo>
                    <a:cubicBezTo>
                      <a:pt x="97" y="6800"/>
                      <a:pt x="290" y="7041"/>
                      <a:pt x="579" y="7138"/>
                    </a:cubicBezTo>
                    <a:cubicBezTo>
                      <a:pt x="652" y="7162"/>
                      <a:pt x="724" y="7174"/>
                      <a:pt x="796" y="7174"/>
                    </a:cubicBezTo>
                    <a:cubicBezTo>
                      <a:pt x="869" y="7174"/>
                      <a:pt x="941" y="7162"/>
                      <a:pt x="1013" y="7138"/>
                    </a:cubicBezTo>
                    <a:lnTo>
                      <a:pt x="1062" y="7138"/>
                    </a:lnTo>
                    <a:cubicBezTo>
                      <a:pt x="1254" y="7090"/>
                      <a:pt x="1399" y="6993"/>
                      <a:pt x="1544" y="6848"/>
                    </a:cubicBezTo>
                    <a:cubicBezTo>
                      <a:pt x="1544" y="6800"/>
                      <a:pt x="1592" y="6752"/>
                      <a:pt x="1592" y="6752"/>
                    </a:cubicBezTo>
                    <a:cubicBezTo>
                      <a:pt x="1592" y="6704"/>
                      <a:pt x="1592" y="6704"/>
                      <a:pt x="1592" y="6704"/>
                    </a:cubicBezTo>
                    <a:lnTo>
                      <a:pt x="1688" y="6607"/>
                    </a:lnTo>
                    <a:cubicBezTo>
                      <a:pt x="1785" y="6414"/>
                      <a:pt x="1881" y="6221"/>
                      <a:pt x="2026" y="6029"/>
                    </a:cubicBezTo>
                    <a:lnTo>
                      <a:pt x="2123" y="5884"/>
                    </a:lnTo>
                    <a:cubicBezTo>
                      <a:pt x="2219" y="5739"/>
                      <a:pt x="2364" y="5594"/>
                      <a:pt x="2460" y="5450"/>
                    </a:cubicBezTo>
                    <a:lnTo>
                      <a:pt x="2605" y="5257"/>
                    </a:lnTo>
                    <a:lnTo>
                      <a:pt x="2846" y="4968"/>
                    </a:lnTo>
                    <a:cubicBezTo>
                      <a:pt x="3039" y="4775"/>
                      <a:pt x="3232" y="4582"/>
                      <a:pt x="3473" y="4389"/>
                    </a:cubicBezTo>
                    <a:cubicBezTo>
                      <a:pt x="4679" y="3231"/>
                      <a:pt x="6077" y="2315"/>
                      <a:pt x="7669" y="1784"/>
                    </a:cubicBezTo>
                    <a:cubicBezTo>
                      <a:pt x="7862" y="1688"/>
                      <a:pt x="8055" y="1640"/>
                      <a:pt x="8247" y="1592"/>
                    </a:cubicBezTo>
                    <a:cubicBezTo>
                      <a:pt x="8392" y="1543"/>
                      <a:pt x="8537" y="1495"/>
                      <a:pt x="8633" y="1447"/>
                    </a:cubicBezTo>
                    <a:lnTo>
                      <a:pt x="9067" y="1302"/>
                    </a:lnTo>
                    <a:cubicBezTo>
                      <a:pt x="9212" y="1254"/>
                      <a:pt x="9357" y="1206"/>
                      <a:pt x="9453" y="1206"/>
                    </a:cubicBezTo>
                    <a:lnTo>
                      <a:pt x="9935" y="1061"/>
                    </a:lnTo>
                    <a:cubicBezTo>
                      <a:pt x="10032" y="1061"/>
                      <a:pt x="10128" y="1013"/>
                      <a:pt x="10177" y="1013"/>
                    </a:cubicBezTo>
                    <a:cubicBezTo>
                      <a:pt x="10273" y="965"/>
                      <a:pt x="10466" y="965"/>
                      <a:pt x="10562" y="916"/>
                    </a:cubicBezTo>
                    <a:lnTo>
                      <a:pt x="10852" y="868"/>
                    </a:lnTo>
                    <a:lnTo>
                      <a:pt x="11286" y="868"/>
                    </a:lnTo>
                    <a:lnTo>
                      <a:pt x="11720" y="820"/>
                    </a:lnTo>
                    <a:lnTo>
                      <a:pt x="12492" y="820"/>
                    </a:lnTo>
                    <a:cubicBezTo>
                      <a:pt x="12733" y="820"/>
                      <a:pt x="12926" y="820"/>
                      <a:pt x="13118" y="868"/>
                    </a:cubicBezTo>
                    <a:lnTo>
                      <a:pt x="13553" y="965"/>
                    </a:lnTo>
                    <a:cubicBezTo>
                      <a:pt x="13697" y="965"/>
                      <a:pt x="13794" y="916"/>
                      <a:pt x="13842" y="772"/>
                    </a:cubicBezTo>
                    <a:cubicBezTo>
                      <a:pt x="13890" y="627"/>
                      <a:pt x="13842" y="482"/>
                      <a:pt x="13697" y="482"/>
                    </a:cubicBezTo>
                    <a:cubicBezTo>
                      <a:pt x="13504" y="434"/>
                      <a:pt x="13311" y="386"/>
                      <a:pt x="13070" y="338"/>
                    </a:cubicBezTo>
                    <a:lnTo>
                      <a:pt x="13167" y="338"/>
                    </a:lnTo>
                    <a:cubicBezTo>
                      <a:pt x="12974" y="289"/>
                      <a:pt x="12781" y="289"/>
                      <a:pt x="12636" y="241"/>
                    </a:cubicBezTo>
                    <a:cubicBezTo>
                      <a:pt x="12540" y="241"/>
                      <a:pt x="12492" y="193"/>
                      <a:pt x="12443" y="193"/>
                    </a:cubicBezTo>
                    <a:lnTo>
                      <a:pt x="12154" y="145"/>
                    </a:lnTo>
                    <a:lnTo>
                      <a:pt x="11816" y="145"/>
                    </a:lnTo>
                    <a:cubicBezTo>
                      <a:pt x="11527" y="97"/>
                      <a:pt x="11189" y="48"/>
                      <a:pt x="10900" y="48"/>
                    </a:cubicBezTo>
                    <a:cubicBezTo>
                      <a:pt x="10755" y="48"/>
                      <a:pt x="10659" y="48"/>
                      <a:pt x="10514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847;p35">
                <a:extLst>
                  <a:ext uri="{FF2B5EF4-FFF2-40B4-BE49-F238E27FC236}">
                    <a16:creationId xmlns:a16="http://schemas.microsoft.com/office/drawing/2014/main" id="{C386A04F-B56A-4BA6-9A37-3C3532D52F6B}"/>
                  </a:ext>
                </a:extLst>
              </p:cNvPr>
              <p:cNvSpPr/>
              <p:nvPr/>
            </p:nvSpPr>
            <p:spPr>
              <a:xfrm>
                <a:off x="5791550" y="466000"/>
                <a:ext cx="24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97" h="1" extrusionOk="0">
                    <a:moveTo>
                      <a:pt x="0" y="0"/>
                    </a:move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848;p35">
                <a:extLst>
                  <a:ext uri="{FF2B5EF4-FFF2-40B4-BE49-F238E27FC236}">
                    <a16:creationId xmlns:a16="http://schemas.microsoft.com/office/drawing/2014/main" id="{17CFD3B8-1051-4B7E-ADC4-56B4185EEA39}"/>
                  </a:ext>
                </a:extLst>
              </p:cNvPr>
              <p:cNvSpPr/>
              <p:nvPr/>
            </p:nvSpPr>
            <p:spPr>
              <a:xfrm>
                <a:off x="5790350" y="4672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849;p35">
                <a:extLst>
                  <a:ext uri="{FF2B5EF4-FFF2-40B4-BE49-F238E27FC236}">
                    <a16:creationId xmlns:a16="http://schemas.microsoft.com/office/drawing/2014/main" id="{38A53849-87FC-4253-A43A-B0BAB6FE61B6}"/>
                  </a:ext>
                </a:extLst>
              </p:cNvPr>
              <p:cNvSpPr/>
              <p:nvPr/>
            </p:nvSpPr>
            <p:spPr>
              <a:xfrm>
                <a:off x="6108650" y="6866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850;p35">
                <a:extLst>
                  <a:ext uri="{FF2B5EF4-FFF2-40B4-BE49-F238E27FC236}">
                    <a16:creationId xmlns:a16="http://schemas.microsoft.com/office/drawing/2014/main" id="{259C550D-5C06-45B3-AC92-37858BBEC4B8}"/>
                  </a:ext>
                </a:extLst>
              </p:cNvPr>
              <p:cNvSpPr/>
              <p:nvPr/>
            </p:nvSpPr>
            <p:spPr>
              <a:xfrm>
                <a:off x="6107450" y="686625"/>
                <a:ext cx="0" cy="25"/>
              </a:xfrm>
              <a:custGeom>
                <a:avLst/>
                <a:gdLst/>
                <a:ahLst/>
                <a:cxnLst/>
                <a:rect l="l" t="t" r="r" b="b"/>
                <a:pathLst>
                  <a:path h="1" extrusionOk="0">
                    <a:moveTo>
                      <a:pt x="0" y="1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851;p35">
                <a:extLst>
                  <a:ext uri="{FF2B5EF4-FFF2-40B4-BE49-F238E27FC236}">
                    <a16:creationId xmlns:a16="http://schemas.microsoft.com/office/drawing/2014/main" id="{6E62B2E7-04DB-4D25-BD3F-F513C5EDE36E}"/>
                  </a:ext>
                </a:extLst>
              </p:cNvPr>
              <p:cNvSpPr/>
              <p:nvPr/>
            </p:nvSpPr>
            <p:spPr>
              <a:xfrm>
                <a:off x="5303250" y="7421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852;p35">
                <a:extLst>
                  <a:ext uri="{FF2B5EF4-FFF2-40B4-BE49-F238E27FC236}">
                    <a16:creationId xmlns:a16="http://schemas.microsoft.com/office/drawing/2014/main" id="{CFAAC1BF-820F-4A19-9640-594ADD4243CF}"/>
                  </a:ext>
                </a:extLst>
              </p:cNvPr>
              <p:cNvSpPr/>
              <p:nvPr/>
            </p:nvSpPr>
            <p:spPr>
              <a:xfrm>
                <a:off x="4734150" y="335775"/>
                <a:ext cx="1706075" cy="1761550"/>
              </a:xfrm>
              <a:custGeom>
                <a:avLst/>
                <a:gdLst/>
                <a:ahLst/>
                <a:cxnLst/>
                <a:rect l="l" t="t" r="r" b="b"/>
                <a:pathLst>
                  <a:path w="68243" h="70462" extrusionOk="0">
                    <a:moveTo>
                      <a:pt x="25417" y="6222"/>
                    </a:moveTo>
                    <a:cubicBezTo>
                      <a:pt x="25465" y="6222"/>
                      <a:pt x="25513" y="6222"/>
                      <a:pt x="25561" y="6270"/>
                    </a:cubicBezTo>
                    <a:cubicBezTo>
                      <a:pt x="26671" y="6704"/>
                      <a:pt x="27828" y="7042"/>
                      <a:pt x="29034" y="7283"/>
                    </a:cubicBezTo>
                    <a:cubicBezTo>
                      <a:pt x="30046" y="7476"/>
                      <a:pt x="31059" y="7572"/>
                      <a:pt x="32072" y="7572"/>
                    </a:cubicBezTo>
                    <a:cubicBezTo>
                      <a:pt x="32988" y="7572"/>
                      <a:pt x="33953" y="7572"/>
                      <a:pt x="34917" y="7476"/>
                    </a:cubicBezTo>
                    <a:cubicBezTo>
                      <a:pt x="35834" y="7428"/>
                      <a:pt x="36750" y="7331"/>
                      <a:pt x="37715" y="7235"/>
                    </a:cubicBezTo>
                    <a:lnTo>
                      <a:pt x="39162" y="7090"/>
                    </a:lnTo>
                    <a:cubicBezTo>
                      <a:pt x="39596" y="7042"/>
                      <a:pt x="40078" y="6993"/>
                      <a:pt x="40512" y="6945"/>
                    </a:cubicBezTo>
                    <a:cubicBezTo>
                      <a:pt x="41654" y="6867"/>
                      <a:pt x="42796" y="6788"/>
                      <a:pt x="43938" y="6788"/>
                    </a:cubicBezTo>
                    <a:cubicBezTo>
                      <a:pt x="44194" y="6788"/>
                      <a:pt x="44451" y="6792"/>
                      <a:pt x="44708" y="6801"/>
                    </a:cubicBezTo>
                    <a:cubicBezTo>
                      <a:pt x="46106" y="6801"/>
                      <a:pt x="47457" y="6993"/>
                      <a:pt x="48807" y="7331"/>
                    </a:cubicBezTo>
                    <a:cubicBezTo>
                      <a:pt x="48904" y="7331"/>
                      <a:pt x="48952" y="7428"/>
                      <a:pt x="48904" y="7476"/>
                    </a:cubicBezTo>
                    <a:cubicBezTo>
                      <a:pt x="48904" y="7546"/>
                      <a:pt x="48852" y="7591"/>
                      <a:pt x="48786" y="7591"/>
                    </a:cubicBezTo>
                    <a:cubicBezTo>
                      <a:pt x="48762" y="7591"/>
                      <a:pt x="48736" y="7585"/>
                      <a:pt x="48711" y="7572"/>
                    </a:cubicBezTo>
                    <a:lnTo>
                      <a:pt x="47939" y="7428"/>
                    </a:lnTo>
                    <a:cubicBezTo>
                      <a:pt x="46950" y="7263"/>
                      <a:pt x="45939" y="7188"/>
                      <a:pt x="44921" y="7188"/>
                    </a:cubicBezTo>
                    <a:cubicBezTo>
                      <a:pt x="44449" y="7188"/>
                      <a:pt x="43975" y="7204"/>
                      <a:pt x="43502" y="7235"/>
                    </a:cubicBezTo>
                    <a:cubicBezTo>
                      <a:pt x="42779" y="7283"/>
                      <a:pt x="42007" y="7379"/>
                      <a:pt x="41284" y="7524"/>
                    </a:cubicBezTo>
                    <a:cubicBezTo>
                      <a:pt x="40560" y="7620"/>
                      <a:pt x="39788" y="7765"/>
                      <a:pt x="39017" y="7910"/>
                    </a:cubicBezTo>
                    <a:cubicBezTo>
                      <a:pt x="37522" y="8151"/>
                      <a:pt x="36027" y="8440"/>
                      <a:pt x="34532" y="8585"/>
                    </a:cubicBezTo>
                    <a:cubicBezTo>
                      <a:pt x="33736" y="8657"/>
                      <a:pt x="32952" y="8694"/>
                      <a:pt x="32169" y="8694"/>
                    </a:cubicBezTo>
                    <a:cubicBezTo>
                      <a:pt x="31385" y="8694"/>
                      <a:pt x="30601" y="8657"/>
                      <a:pt x="29805" y="8585"/>
                    </a:cubicBezTo>
                    <a:cubicBezTo>
                      <a:pt x="28985" y="8489"/>
                      <a:pt x="28214" y="8296"/>
                      <a:pt x="27394" y="8103"/>
                    </a:cubicBezTo>
                    <a:cubicBezTo>
                      <a:pt x="27008" y="7958"/>
                      <a:pt x="26622" y="7813"/>
                      <a:pt x="26188" y="7669"/>
                    </a:cubicBezTo>
                    <a:cubicBezTo>
                      <a:pt x="25851" y="7524"/>
                      <a:pt x="25465" y="7379"/>
                      <a:pt x="25079" y="7186"/>
                    </a:cubicBezTo>
                    <a:cubicBezTo>
                      <a:pt x="24983" y="7090"/>
                      <a:pt x="24886" y="6993"/>
                      <a:pt x="24886" y="6849"/>
                    </a:cubicBezTo>
                    <a:cubicBezTo>
                      <a:pt x="24838" y="6704"/>
                      <a:pt x="24886" y="6559"/>
                      <a:pt x="24983" y="6463"/>
                    </a:cubicBezTo>
                    <a:cubicBezTo>
                      <a:pt x="25079" y="6318"/>
                      <a:pt x="25224" y="6222"/>
                      <a:pt x="25417" y="6222"/>
                    </a:cubicBezTo>
                    <a:close/>
                    <a:moveTo>
                      <a:pt x="45335" y="4052"/>
                    </a:moveTo>
                    <a:cubicBezTo>
                      <a:pt x="46830" y="4100"/>
                      <a:pt x="48277" y="4293"/>
                      <a:pt x="49675" y="4727"/>
                    </a:cubicBezTo>
                    <a:cubicBezTo>
                      <a:pt x="50399" y="4920"/>
                      <a:pt x="51122" y="5161"/>
                      <a:pt x="51797" y="5450"/>
                    </a:cubicBezTo>
                    <a:cubicBezTo>
                      <a:pt x="52472" y="5740"/>
                      <a:pt x="53196" y="6029"/>
                      <a:pt x="53823" y="6367"/>
                    </a:cubicBezTo>
                    <a:cubicBezTo>
                      <a:pt x="55173" y="7090"/>
                      <a:pt x="56379" y="7910"/>
                      <a:pt x="57536" y="8874"/>
                    </a:cubicBezTo>
                    <a:cubicBezTo>
                      <a:pt x="58646" y="9791"/>
                      <a:pt x="59610" y="10852"/>
                      <a:pt x="60430" y="12009"/>
                    </a:cubicBezTo>
                    <a:cubicBezTo>
                      <a:pt x="60478" y="12106"/>
                      <a:pt x="60478" y="12202"/>
                      <a:pt x="60382" y="12202"/>
                    </a:cubicBezTo>
                    <a:cubicBezTo>
                      <a:pt x="60362" y="12222"/>
                      <a:pt x="60334" y="12234"/>
                      <a:pt x="60304" y="12234"/>
                    </a:cubicBezTo>
                    <a:cubicBezTo>
                      <a:pt x="60262" y="12234"/>
                      <a:pt x="60217" y="12210"/>
                      <a:pt x="60189" y="12154"/>
                    </a:cubicBezTo>
                    <a:cubicBezTo>
                      <a:pt x="60044" y="11961"/>
                      <a:pt x="59899" y="11768"/>
                      <a:pt x="59755" y="11575"/>
                    </a:cubicBezTo>
                    <a:cubicBezTo>
                      <a:pt x="58887" y="10514"/>
                      <a:pt x="57874" y="9598"/>
                      <a:pt x="56813" y="8778"/>
                    </a:cubicBezTo>
                    <a:cubicBezTo>
                      <a:pt x="55463" y="7765"/>
                      <a:pt x="53967" y="6945"/>
                      <a:pt x="52424" y="6367"/>
                    </a:cubicBezTo>
                    <a:cubicBezTo>
                      <a:pt x="52038" y="6222"/>
                      <a:pt x="51604" y="6029"/>
                      <a:pt x="51218" y="5932"/>
                    </a:cubicBezTo>
                    <a:cubicBezTo>
                      <a:pt x="50833" y="5788"/>
                      <a:pt x="50350" y="5691"/>
                      <a:pt x="49916" y="5547"/>
                    </a:cubicBezTo>
                    <a:cubicBezTo>
                      <a:pt x="49145" y="5354"/>
                      <a:pt x="48325" y="5209"/>
                      <a:pt x="47505" y="5113"/>
                    </a:cubicBezTo>
                    <a:cubicBezTo>
                      <a:pt x="46905" y="5042"/>
                      <a:pt x="46279" y="4997"/>
                      <a:pt x="45646" y="4997"/>
                    </a:cubicBezTo>
                    <a:cubicBezTo>
                      <a:pt x="45414" y="4997"/>
                      <a:pt x="45181" y="5003"/>
                      <a:pt x="44949" y="5016"/>
                    </a:cubicBezTo>
                    <a:cubicBezTo>
                      <a:pt x="44081" y="5016"/>
                      <a:pt x="43213" y="5113"/>
                      <a:pt x="42345" y="5209"/>
                    </a:cubicBezTo>
                    <a:lnTo>
                      <a:pt x="42248" y="5209"/>
                    </a:lnTo>
                    <a:cubicBezTo>
                      <a:pt x="41042" y="5402"/>
                      <a:pt x="39885" y="5595"/>
                      <a:pt x="38727" y="5836"/>
                    </a:cubicBezTo>
                    <a:cubicBezTo>
                      <a:pt x="37522" y="6077"/>
                      <a:pt x="36316" y="6270"/>
                      <a:pt x="35110" y="6415"/>
                    </a:cubicBezTo>
                    <a:cubicBezTo>
                      <a:pt x="33905" y="6559"/>
                      <a:pt x="32699" y="6608"/>
                      <a:pt x="31493" y="6608"/>
                    </a:cubicBezTo>
                    <a:cubicBezTo>
                      <a:pt x="30866" y="6559"/>
                      <a:pt x="30288" y="6511"/>
                      <a:pt x="29709" y="6415"/>
                    </a:cubicBezTo>
                    <a:cubicBezTo>
                      <a:pt x="29178" y="6318"/>
                      <a:pt x="28600" y="6222"/>
                      <a:pt x="28069" y="6029"/>
                    </a:cubicBezTo>
                    <a:cubicBezTo>
                      <a:pt x="27924" y="5981"/>
                      <a:pt x="27828" y="5884"/>
                      <a:pt x="27732" y="5788"/>
                    </a:cubicBezTo>
                    <a:cubicBezTo>
                      <a:pt x="27683" y="5643"/>
                      <a:pt x="27683" y="5498"/>
                      <a:pt x="27732" y="5354"/>
                    </a:cubicBezTo>
                    <a:cubicBezTo>
                      <a:pt x="27771" y="5116"/>
                      <a:pt x="27974" y="4943"/>
                      <a:pt x="28206" y="4943"/>
                    </a:cubicBezTo>
                    <a:cubicBezTo>
                      <a:pt x="28256" y="4943"/>
                      <a:pt x="28307" y="4951"/>
                      <a:pt x="28359" y="4968"/>
                    </a:cubicBezTo>
                    <a:cubicBezTo>
                      <a:pt x="28937" y="5113"/>
                      <a:pt x="29516" y="5209"/>
                      <a:pt x="30143" y="5306"/>
                    </a:cubicBezTo>
                    <a:cubicBezTo>
                      <a:pt x="30780" y="5349"/>
                      <a:pt x="31420" y="5371"/>
                      <a:pt x="32063" y="5371"/>
                    </a:cubicBezTo>
                    <a:cubicBezTo>
                      <a:pt x="33563" y="5371"/>
                      <a:pt x="35072" y="5252"/>
                      <a:pt x="36557" y="5016"/>
                    </a:cubicBezTo>
                    <a:cubicBezTo>
                      <a:pt x="38052" y="4775"/>
                      <a:pt x="39547" y="4534"/>
                      <a:pt x="41042" y="4341"/>
                    </a:cubicBezTo>
                    <a:cubicBezTo>
                      <a:pt x="42296" y="4148"/>
                      <a:pt x="43598" y="4052"/>
                      <a:pt x="44852" y="4052"/>
                    </a:cubicBezTo>
                    <a:close/>
                    <a:moveTo>
                      <a:pt x="26044" y="11238"/>
                    </a:moveTo>
                    <a:cubicBezTo>
                      <a:pt x="26140" y="11286"/>
                      <a:pt x="26236" y="11286"/>
                      <a:pt x="26333" y="11334"/>
                    </a:cubicBezTo>
                    <a:lnTo>
                      <a:pt x="27587" y="12057"/>
                    </a:lnTo>
                    <a:cubicBezTo>
                      <a:pt x="27924" y="12202"/>
                      <a:pt x="28262" y="12395"/>
                      <a:pt x="28648" y="12588"/>
                    </a:cubicBezTo>
                    <a:cubicBezTo>
                      <a:pt x="29275" y="12877"/>
                      <a:pt x="29950" y="13167"/>
                      <a:pt x="30673" y="13360"/>
                    </a:cubicBezTo>
                    <a:cubicBezTo>
                      <a:pt x="31252" y="13552"/>
                      <a:pt x="31879" y="13697"/>
                      <a:pt x="32506" y="13794"/>
                    </a:cubicBezTo>
                    <a:cubicBezTo>
                      <a:pt x="34080" y="14062"/>
                      <a:pt x="35684" y="14209"/>
                      <a:pt x="37294" y="14209"/>
                    </a:cubicBezTo>
                    <a:cubicBezTo>
                      <a:pt x="37707" y="14209"/>
                      <a:pt x="38121" y="14199"/>
                      <a:pt x="38535" y="14179"/>
                    </a:cubicBezTo>
                    <a:cubicBezTo>
                      <a:pt x="39596" y="14179"/>
                      <a:pt x="40608" y="14131"/>
                      <a:pt x="41669" y="14083"/>
                    </a:cubicBezTo>
                    <a:lnTo>
                      <a:pt x="44852" y="13938"/>
                    </a:lnTo>
                    <a:cubicBezTo>
                      <a:pt x="45576" y="13938"/>
                      <a:pt x="46251" y="13938"/>
                      <a:pt x="46974" y="13890"/>
                    </a:cubicBezTo>
                    <a:cubicBezTo>
                      <a:pt x="47698" y="13890"/>
                      <a:pt x="48373" y="13890"/>
                      <a:pt x="49096" y="13938"/>
                    </a:cubicBezTo>
                    <a:cubicBezTo>
                      <a:pt x="49772" y="13987"/>
                      <a:pt x="50447" y="13987"/>
                      <a:pt x="51122" y="14083"/>
                    </a:cubicBezTo>
                    <a:cubicBezTo>
                      <a:pt x="51797" y="14131"/>
                      <a:pt x="52424" y="14228"/>
                      <a:pt x="53099" y="14372"/>
                    </a:cubicBezTo>
                    <a:cubicBezTo>
                      <a:pt x="54402" y="14613"/>
                      <a:pt x="55655" y="14999"/>
                      <a:pt x="56813" y="15530"/>
                    </a:cubicBezTo>
                    <a:cubicBezTo>
                      <a:pt x="57440" y="15819"/>
                      <a:pt x="57970" y="16109"/>
                      <a:pt x="58549" y="16446"/>
                    </a:cubicBezTo>
                    <a:cubicBezTo>
                      <a:pt x="59080" y="16832"/>
                      <a:pt x="59610" y="17218"/>
                      <a:pt x="60141" y="17652"/>
                    </a:cubicBezTo>
                    <a:cubicBezTo>
                      <a:pt x="60189" y="17748"/>
                      <a:pt x="60189" y="17845"/>
                      <a:pt x="60141" y="17893"/>
                    </a:cubicBezTo>
                    <a:lnTo>
                      <a:pt x="60141" y="17941"/>
                    </a:lnTo>
                    <a:cubicBezTo>
                      <a:pt x="60092" y="17965"/>
                      <a:pt x="60056" y="17977"/>
                      <a:pt x="60020" y="17977"/>
                    </a:cubicBezTo>
                    <a:cubicBezTo>
                      <a:pt x="59984" y="17977"/>
                      <a:pt x="59948" y="17965"/>
                      <a:pt x="59899" y="17941"/>
                    </a:cubicBezTo>
                    <a:lnTo>
                      <a:pt x="59658" y="17700"/>
                    </a:lnTo>
                    <a:cubicBezTo>
                      <a:pt x="58838" y="17025"/>
                      <a:pt x="57970" y="16446"/>
                      <a:pt x="57006" y="16012"/>
                    </a:cubicBezTo>
                    <a:cubicBezTo>
                      <a:pt x="55897" y="15482"/>
                      <a:pt x="54739" y="15144"/>
                      <a:pt x="53485" y="14903"/>
                    </a:cubicBezTo>
                    <a:cubicBezTo>
                      <a:pt x="52376" y="14710"/>
                      <a:pt x="51267" y="14613"/>
                      <a:pt x="50109" y="14565"/>
                    </a:cubicBezTo>
                    <a:cubicBezTo>
                      <a:pt x="48904" y="14565"/>
                      <a:pt x="47698" y="14565"/>
                      <a:pt x="46540" y="14662"/>
                    </a:cubicBezTo>
                    <a:cubicBezTo>
                      <a:pt x="45528" y="14758"/>
                      <a:pt x="44515" y="14806"/>
                      <a:pt x="43550" y="14903"/>
                    </a:cubicBezTo>
                    <a:lnTo>
                      <a:pt x="40560" y="15144"/>
                    </a:lnTo>
                    <a:lnTo>
                      <a:pt x="40415" y="15144"/>
                    </a:lnTo>
                    <a:cubicBezTo>
                      <a:pt x="39329" y="15253"/>
                      <a:pt x="38243" y="15303"/>
                      <a:pt x="37157" y="15303"/>
                    </a:cubicBezTo>
                    <a:cubicBezTo>
                      <a:pt x="35831" y="15303"/>
                      <a:pt x="34506" y="15228"/>
                      <a:pt x="33181" y="15096"/>
                    </a:cubicBezTo>
                    <a:cubicBezTo>
                      <a:pt x="31976" y="14951"/>
                      <a:pt x="30818" y="14662"/>
                      <a:pt x="29709" y="14276"/>
                    </a:cubicBezTo>
                    <a:cubicBezTo>
                      <a:pt x="29034" y="14035"/>
                      <a:pt x="28359" y="13794"/>
                      <a:pt x="27732" y="13456"/>
                    </a:cubicBezTo>
                    <a:cubicBezTo>
                      <a:pt x="27346" y="13263"/>
                      <a:pt x="27008" y="13070"/>
                      <a:pt x="26671" y="12829"/>
                    </a:cubicBezTo>
                    <a:cubicBezTo>
                      <a:pt x="26333" y="12636"/>
                      <a:pt x="26044" y="12443"/>
                      <a:pt x="25754" y="12250"/>
                    </a:cubicBezTo>
                    <a:cubicBezTo>
                      <a:pt x="25513" y="12106"/>
                      <a:pt x="25417" y="11768"/>
                      <a:pt x="25561" y="11479"/>
                    </a:cubicBezTo>
                    <a:cubicBezTo>
                      <a:pt x="25658" y="11382"/>
                      <a:pt x="25802" y="11286"/>
                      <a:pt x="25947" y="11238"/>
                    </a:cubicBezTo>
                    <a:close/>
                    <a:moveTo>
                      <a:pt x="28117" y="9164"/>
                    </a:moveTo>
                    <a:cubicBezTo>
                      <a:pt x="28214" y="9164"/>
                      <a:pt x="28310" y="9212"/>
                      <a:pt x="28407" y="9260"/>
                    </a:cubicBezTo>
                    <a:lnTo>
                      <a:pt x="28503" y="9308"/>
                    </a:lnTo>
                    <a:lnTo>
                      <a:pt x="28696" y="9453"/>
                    </a:lnTo>
                    <a:cubicBezTo>
                      <a:pt x="29082" y="9742"/>
                      <a:pt x="29468" y="10032"/>
                      <a:pt x="29902" y="10273"/>
                    </a:cubicBezTo>
                    <a:cubicBezTo>
                      <a:pt x="30288" y="10466"/>
                      <a:pt x="30673" y="10659"/>
                      <a:pt x="31107" y="10852"/>
                    </a:cubicBezTo>
                    <a:cubicBezTo>
                      <a:pt x="32120" y="11189"/>
                      <a:pt x="33230" y="11479"/>
                      <a:pt x="34291" y="11575"/>
                    </a:cubicBezTo>
                    <a:cubicBezTo>
                      <a:pt x="35260" y="11690"/>
                      <a:pt x="36229" y="11732"/>
                      <a:pt x="37198" y="11732"/>
                    </a:cubicBezTo>
                    <a:cubicBezTo>
                      <a:pt x="39074" y="11732"/>
                      <a:pt x="40951" y="11574"/>
                      <a:pt x="42827" y="11479"/>
                    </a:cubicBezTo>
                    <a:cubicBezTo>
                      <a:pt x="43502" y="11479"/>
                      <a:pt x="44225" y="11430"/>
                      <a:pt x="44901" y="11430"/>
                    </a:cubicBezTo>
                    <a:cubicBezTo>
                      <a:pt x="45624" y="11430"/>
                      <a:pt x="46347" y="11479"/>
                      <a:pt x="47023" y="11527"/>
                    </a:cubicBezTo>
                    <a:cubicBezTo>
                      <a:pt x="48518" y="11623"/>
                      <a:pt x="49965" y="11865"/>
                      <a:pt x="51363" y="12202"/>
                    </a:cubicBezTo>
                    <a:cubicBezTo>
                      <a:pt x="52762" y="12491"/>
                      <a:pt x="54112" y="12974"/>
                      <a:pt x="55414" y="13504"/>
                    </a:cubicBezTo>
                    <a:cubicBezTo>
                      <a:pt x="56041" y="13794"/>
                      <a:pt x="56668" y="14083"/>
                      <a:pt x="57295" y="14421"/>
                    </a:cubicBezTo>
                    <a:cubicBezTo>
                      <a:pt x="57874" y="14758"/>
                      <a:pt x="58501" y="15096"/>
                      <a:pt x="59080" y="15482"/>
                    </a:cubicBezTo>
                    <a:cubicBezTo>
                      <a:pt x="60285" y="16253"/>
                      <a:pt x="61395" y="17121"/>
                      <a:pt x="62456" y="18086"/>
                    </a:cubicBezTo>
                    <a:cubicBezTo>
                      <a:pt x="63613" y="19050"/>
                      <a:pt x="64674" y="20111"/>
                      <a:pt x="65639" y="21269"/>
                    </a:cubicBezTo>
                    <a:cubicBezTo>
                      <a:pt x="65735" y="21317"/>
                      <a:pt x="65735" y="21462"/>
                      <a:pt x="65639" y="21558"/>
                    </a:cubicBezTo>
                    <a:cubicBezTo>
                      <a:pt x="65614" y="21582"/>
                      <a:pt x="65566" y="21594"/>
                      <a:pt x="65512" y="21594"/>
                    </a:cubicBezTo>
                    <a:cubicBezTo>
                      <a:pt x="65458" y="21594"/>
                      <a:pt x="65397" y="21582"/>
                      <a:pt x="65349" y="21558"/>
                    </a:cubicBezTo>
                    <a:cubicBezTo>
                      <a:pt x="64674" y="20690"/>
                      <a:pt x="63902" y="19919"/>
                      <a:pt x="63082" y="19195"/>
                    </a:cubicBezTo>
                    <a:cubicBezTo>
                      <a:pt x="62311" y="18520"/>
                      <a:pt x="61539" y="17845"/>
                      <a:pt x="60671" y="17218"/>
                    </a:cubicBezTo>
                    <a:cubicBezTo>
                      <a:pt x="59803" y="16543"/>
                      <a:pt x="58838" y="15964"/>
                      <a:pt x="57874" y="15433"/>
                    </a:cubicBezTo>
                    <a:cubicBezTo>
                      <a:pt x="56909" y="14903"/>
                      <a:pt x="55945" y="14469"/>
                      <a:pt x="54980" y="14083"/>
                    </a:cubicBezTo>
                    <a:lnTo>
                      <a:pt x="54932" y="14083"/>
                    </a:lnTo>
                    <a:cubicBezTo>
                      <a:pt x="53967" y="13697"/>
                      <a:pt x="53003" y="13408"/>
                      <a:pt x="52038" y="13167"/>
                    </a:cubicBezTo>
                    <a:cubicBezTo>
                      <a:pt x="51026" y="12926"/>
                      <a:pt x="50013" y="12733"/>
                      <a:pt x="49000" y="12636"/>
                    </a:cubicBezTo>
                    <a:cubicBezTo>
                      <a:pt x="48228" y="12540"/>
                      <a:pt x="47457" y="12491"/>
                      <a:pt x="46685" y="12443"/>
                    </a:cubicBezTo>
                    <a:lnTo>
                      <a:pt x="44563" y="12443"/>
                    </a:lnTo>
                    <a:cubicBezTo>
                      <a:pt x="42040" y="12569"/>
                      <a:pt x="39516" y="12952"/>
                      <a:pt x="36961" y="12952"/>
                    </a:cubicBezTo>
                    <a:cubicBezTo>
                      <a:pt x="36586" y="12952"/>
                      <a:pt x="36210" y="12944"/>
                      <a:pt x="35834" y="12926"/>
                    </a:cubicBezTo>
                    <a:cubicBezTo>
                      <a:pt x="35110" y="12926"/>
                      <a:pt x="34339" y="12829"/>
                      <a:pt x="33615" y="12733"/>
                    </a:cubicBezTo>
                    <a:cubicBezTo>
                      <a:pt x="32940" y="12636"/>
                      <a:pt x="32217" y="12491"/>
                      <a:pt x="31542" y="12299"/>
                    </a:cubicBezTo>
                    <a:cubicBezTo>
                      <a:pt x="30866" y="12057"/>
                      <a:pt x="30191" y="11768"/>
                      <a:pt x="29564" y="11430"/>
                    </a:cubicBezTo>
                    <a:cubicBezTo>
                      <a:pt x="28889" y="11045"/>
                      <a:pt x="28310" y="10611"/>
                      <a:pt x="27732" y="10128"/>
                    </a:cubicBezTo>
                    <a:cubicBezTo>
                      <a:pt x="27539" y="9887"/>
                      <a:pt x="27539" y="9550"/>
                      <a:pt x="27732" y="9357"/>
                    </a:cubicBezTo>
                    <a:cubicBezTo>
                      <a:pt x="27828" y="9260"/>
                      <a:pt x="27973" y="9164"/>
                      <a:pt x="28117" y="9164"/>
                    </a:cubicBezTo>
                    <a:close/>
                    <a:moveTo>
                      <a:pt x="21607" y="6559"/>
                    </a:moveTo>
                    <a:cubicBezTo>
                      <a:pt x="21655" y="6559"/>
                      <a:pt x="21751" y="6559"/>
                      <a:pt x="21800" y="6608"/>
                    </a:cubicBezTo>
                    <a:cubicBezTo>
                      <a:pt x="21896" y="6656"/>
                      <a:pt x="21944" y="6752"/>
                      <a:pt x="21944" y="6849"/>
                    </a:cubicBezTo>
                    <a:cubicBezTo>
                      <a:pt x="21992" y="6945"/>
                      <a:pt x="21944" y="7042"/>
                      <a:pt x="21896" y="7138"/>
                    </a:cubicBezTo>
                    <a:cubicBezTo>
                      <a:pt x="21510" y="7620"/>
                      <a:pt x="21173" y="8103"/>
                      <a:pt x="20883" y="8681"/>
                    </a:cubicBezTo>
                    <a:cubicBezTo>
                      <a:pt x="20353" y="9742"/>
                      <a:pt x="19967" y="10852"/>
                      <a:pt x="19726" y="12057"/>
                    </a:cubicBezTo>
                    <a:cubicBezTo>
                      <a:pt x="19388" y="13601"/>
                      <a:pt x="19195" y="15144"/>
                      <a:pt x="18906" y="16736"/>
                    </a:cubicBezTo>
                    <a:cubicBezTo>
                      <a:pt x="18809" y="17411"/>
                      <a:pt x="18665" y="18134"/>
                      <a:pt x="18472" y="18858"/>
                    </a:cubicBezTo>
                    <a:cubicBezTo>
                      <a:pt x="18279" y="19533"/>
                      <a:pt x="18086" y="20256"/>
                      <a:pt x="17845" y="20980"/>
                    </a:cubicBezTo>
                    <a:cubicBezTo>
                      <a:pt x="17363" y="22475"/>
                      <a:pt x="16832" y="24018"/>
                      <a:pt x="16205" y="25465"/>
                    </a:cubicBezTo>
                    <a:cubicBezTo>
                      <a:pt x="15626" y="26912"/>
                      <a:pt x="14903" y="28310"/>
                      <a:pt x="14083" y="29661"/>
                    </a:cubicBezTo>
                    <a:cubicBezTo>
                      <a:pt x="13649" y="30336"/>
                      <a:pt x="13215" y="30963"/>
                      <a:pt x="12733" y="31590"/>
                    </a:cubicBezTo>
                    <a:cubicBezTo>
                      <a:pt x="12250" y="32217"/>
                      <a:pt x="11720" y="32795"/>
                      <a:pt x="11189" y="33326"/>
                    </a:cubicBezTo>
                    <a:cubicBezTo>
                      <a:pt x="11165" y="33350"/>
                      <a:pt x="11129" y="33362"/>
                      <a:pt x="11087" y="33362"/>
                    </a:cubicBezTo>
                    <a:cubicBezTo>
                      <a:pt x="11045" y="33362"/>
                      <a:pt x="10997" y="33350"/>
                      <a:pt x="10948" y="33326"/>
                    </a:cubicBezTo>
                    <a:cubicBezTo>
                      <a:pt x="10852" y="33229"/>
                      <a:pt x="10900" y="33085"/>
                      <a:pt x="10997" y="33037"/>
                    </a:cubicBezTo>
                    <a:cubicBezTo>
                      <a:pt x="11141" y="32892"/>
                      <a:pt x="11334" y="32699"/>
                      <a:pt x="11479" y="32506"/>
                    </a:cubicBezTo>
                    <a:cubicBezTo>
                      <a:pt x="12058" y="31879"/>
                      <a:pt x="12588" y="31252"/>
                      <a:pt x="13070" y="30577"/>
                    </a:cubicBezTo>
                    <a:cubicBezTo>
                      <a:pt x="13553" y="29853"/>
                      <a:pt x="13938" y="29130"/>
                      <a:pt x="14372" y="28407"/>
                    </a:cubicBezTo>
                    <a:cubicBezTo>
                      <a:pt x="15144" y="26863"/>
                      <a:pt x="15771" y="25272"/>
                      <a:pt x="16302" y="23680"/>
                    </a:cubicBezTo>
                    <a:cubicBezTo>
                      <a:pt x="16591" y="22860"/>
                      <a:pt x="16832" y="22041"/>
                      <a:pt x="17025" y="21172"/>
                    </a:cubicBezTo>
                    <a:lnTo>
                      <a:pt x="17363" y="19919"/>
                    </a:lnTo>
                    <a:cubicBezTo>
                      <a:pt x="17459" y="19581"/>
                      <a:pt x="17555" y="19243"/>
                      <a:pt x="17652" y="18906"/>
                    </a:cubicBezTo>
                    <a:cubicBezTo>
                      <a:pt x="18086" y="16784"/>
                      <a:pt x="18231" y="14565"/>
                      <a:pt x="18665" y="12443"/>
                    </a:cubicBezTo>
                    <a:cubicBezTo>
                      <a:pt x="18858" y="11382"/>
                      <a:pt x="19195" y="10369"/>
                      <a:pt x="19581" y="9357"/>
                    </a:cubicBezTo>
                    <a:cubicBezTo>
                      <a:pt x="19822" y="8874"/>
                      <a:pt x="20063" y="8392"/>
                      <a:pt x="20353" y="7910"/>
                    </a:cubicBezTo>
                    <a:cubicBezTo>
                      <a:pt x="20642" y="7476"/>
                      <a:pt x="20931" y="7090"/>
                      <a:pt x="21269" y="6704"/>
                    </a:cubicBezTo>
                    <a:cubicBezTo>
                      <a:pt x="21317" y="6656"/>
                      <a:pt x="21365" y="6608"/>
                      <a:pt x="21462" y="6559"/>
                    </a:cubicBezTo>
                    <a:close/>
                    <a:moveTo>
                      <a:pt x="20449" y="18616"/>
                    </a:moveTo>
                    <a:cubicBezTo>
                      <a:pt x="20739" y="18616"/>
                      <a:pt x="20931" y="18809"/>
                      <a:pt x="20883" y="19099"/>
                    </a:cubicBezTo>
                    <a:cubicBezTo>
                      <a:pt x="20883" y="20160"/>
                      <a:pt x="20739" y="21269"/>
                      <a:pt x="20497" y="22330"/>
                    </a:cubicBezTo>
                    <a:cubicBezTo>
                      <a:pt x="20256" y="23295"/>
                      <a:pt x="19967" y="24259"/>
                      <a:pt x="19581" y="25175"/>
                    </a:cubicBezTo>
                    <a:cubicBezTo>
                      <a:pt x="18761" y="27056"/>
                      <a:pt x="17748" y="28889"/>
                      <a:pt x="16543" y="30529"/>
                    </a:cubicBezTo>
                    <a:cubicBezTo>
                      <a:pt x="16157" y="31059"/>
                      <a:pt x="15771" y="31590"/>
                      <a:pt x="15385" y="32120"/>
                    </a:cubicBezTo>
                    <a:cubicBezTo>
                      <a:pt x="14999" y="32651"/>
                      <a:pt x="14614" y="33133"/>
                      <a:pt x="14180" y="33663"/>
                    </a:cubicBezTo>
                    <a:cubicBezTo>
                      <a:pt x="13745" y="34194"/>
                      <a:pt x="13360" y="34676"/>
                      <a:pt x="12974" y="35207"/>
                    </a:cubicBezTo>
                    <a:cubicBezTo>
                      <a:pt x="12588" y="35737"/>
                      <a:pt x="12154" y="36220"/>
                      <a:pt x="11768" y="36750"/>
                    </a:cubicBezTo>
                    <a:cubicBezTo>
                      <a:pt x="11382" y="37281"/>
                      <a:pt x="10997" y="37763"/>
                      <a:pt x="10562" y="38293"/>
                    </a:cubicBezTo>
                    <a:cubicBezTo>
                      <a:pt x="10177" y="38824"/>
                      <a:pt x="9839" y="39354"/>
                      <a:pt x="9453" y="39885"/>
                    </a:cubicBezTo>
                    <a:cubicBezTo>
                      <a:pt x="8778" y="40946"/>
                      <a:pt x="8103" y="42055"/>
                      <a:pt x="7524" y="43213"/>
                    </a:cubicBezTo>
                    <a:lnTo>
                      <a:pt x="7524" y="43164"/>
                    </a:lnTo>
                    <a:cubicBezTo>
                      <a:pt x="6752" y="44708"/>
                      <a:pt x="6174" y="46347"/>
                      <a:pt x="5836" y="47987"/>
                    </a:cubicBezTo>
                    <a:cubicBezTo>
                      <a:pt x="5836" y="48084"/>
                      <a:pt x="5788" y="48132"/>
                      <a:pt x="5740" y="48132"/>
                    </a:cubicBezTo>
                    <a:cubicBezTo>
                      <a:pt x="5691" y="48084"/>
                      <a:pt x="5643" y="47987"/>
                      <a:pt x="5691" y="47939"/>
                    </a:cubicBezTo>
                    <a:cubicBezTo>
                      <a:pt x="6318" y="44901"/>
                      <a:pt x="7572" y="42055"/>
                      <a:pt x="9309" y="39451"/>
                    </a:cubicBezTo>
                    <a:cubicBezTo>
                      <a:pt x="9646" y="38920"/>
                      <a:pt x="9984" y="38390"/>
                      <a:pt x="10370" y="37811"/>
                    </a:cubicBezTo>
                    <a:cubicBezTo>
                      <a:pt x="10755" y="37281"/>
                      <a:pt x="11093" y="36750"/>
                      <a:pt x="11479" y="36220"/>
                    </a:cubicBezTo>
                    <a:lnTo>
                      <a:pt x="12588" y="34628"/>
                    </a:lnTo>
                    <a:lnTo>
                      <a:pt x="13745" y="33037"/>
                    </a:lnTo>
                    <a:cubicBezTo>
                      <a:pt x="14083" y="32506"/>
                      <a:pt x="14469" y="31976"/>
                      <a:pt x="14855" y="31445"/>
                    </a:cubicBezTo>
                    <a:cubicBezTo>
                      <a:pt x="15192" y="30915"/>
                      <a:pt x="15578" y="30336"/>
                      <a:pt x="15916" y="29805"/>
                    </a:cubicBezTo>
                    <a:cubicBezTo>
                      <a:pt x="16591" y="28744"/>
                      <a:pt x="17218" y="27683"/>
                      <a:pt x="17748" y="26574"/>
                    </a:cubicBezTo>
                    <a:cubicBezTo>
                      <a:pt x="18182" y="25658"/>
                      <a:pt x="18617" y="24741"/>
                      <a:pt x="18954" y="23825"/>
                    </a:cubicBezTo>
                    <a:cubicBezTo>
                      <a:pt x="19243" y="22909"/>
                      <a:pt x="19533" y="21944"/>
                      <a:pt x="19726" y="21028"/>
                    </a:cubicBezTo>
                    <a:cubicBezTo>
                      <a:pt x="19822" y="20353"/>
                      <a:pt x="19919" y="19677"/>
                      <a:pt x="20015" y="19050"/>
                    </a:cubicBezTo>
                    <a:cubicBezTo>
                      <a:pt x="20015" y="18906"/>
                      <a:pt x="20063" y="18809"/>
                      <a:pt x="20160" y="18713"/>
                    </a:cubicBezTo>
                    <a:cubicBezTo>
                      <a:pt x="20256" y="18616"/>
                      <a:pt x="20353" y="18616"/>
                      <a:pt x="20449" y="18616"/>
                    </a:cubicBezTo>
                    <a:close/>
                    <a:moveTo>
                      <a:pt x="23102" y="13794"/>
                    </a:moveTo>
                    <a:cubicBezTo>
                      <a:pt x="23343" y="13794"/>
                      <a:pt x="23536" y="13987"/>
                      <a:pt x="23584" y="14228"/>
                    </a:cubicBezTo>
                    <a:cubicBezTo>
                      <a:pt x="23632" y="14421"/>
                      <a:pt x="23729" y="14662"/>
                      <a:pt x="23777" y="14855"/>
                    </a:cubicBezTo>
                    <a:cubicBezTo>
                      <a:pt x="23777" y="15096"/>
                      <a:pt x="23825" y="15289"/>
                      <a:pt x="23873" y="15482"/>
                    </a:cubicBezTo>
                    <a:cubicBezTo>
                      <a:pt x="23922" y="15867"/>
                      <a:pt x="23970" y="16301"/>
                      <a:pt x="24018" y="16687"/>
                    </a:cubicBezTo>
                    <a:cubicBezTo>
                      <a:pt x="24066" y="17507"/>
                      <a:pt x="24066" y="18327"/>
                      <a:pt x="24066" y="19099"/>
                    </a:cubicBezTo>
                    <a:lnTo>
                      <a:pt x="24066" y="19147"/>
                    </a:lnTo>
                    <a:cubicBezTo>
                      <a:pt x="23970" y="20787"/>
                      <a:pt x="23777" y="22378"/>
                      <a:pt x="23391" y="24018"/>
                    </a:cubicBezTo>
                    <a:cubicBezTo>
                      <a:pt x="23005" y="25561"/>
                      <a:pt x="22571" y="27153"/>
                      <a:pt x="21992" y="28648"/>
                    </a:cubicBezTo>
                    <a:cubicBezTo>
                      <a:pt x="21703" y="29419"/>
                      <a:pt x="21414" y="30143"/>
                      <a:pt x="21124" y="30866"/>
                    </a:cubicBezTo>
                    <a:cubicBezTo>
                      <a:pt x="20835" y="31493"/>
                      <a:pt x="20594" y="32072"/>
                      <a:pt x="20304" y="32699"/>
                    </a:cubicBezTo>
                    <a:cubicBezTo>
                      <a:pt x="19002" y="35207"/>
                      <a:pt x="17604" y="37618"/>
                      <a:pt x="16060" y="40030"/>
                    </a:cubicBezTo>
                    <a:cubicBezTo>
                      <a:pt x="14517" y="42489"/>
                      <a:pt x="12974" y="44997"/>
                      <a:pt x="11672" y="47650"/>
                    </a:cubicBezTo>
                    <a:cubicBezTo>
                      <a:pt x="11093" y="48759"/>
                      <a:pt x="10611" y="49916"/>
                      <a:pt x="10225" y="51074"/>
                    </a:cubicBezTo>
                    <a:cubicBezTo>
                      <a:pt x="9791" y="52135"/>
                      <a:pt x="9453" y="53292"/>
                      <a:pt x="9260" y="54450"/>
                    </a:cubicBezTo>
                    <a:cubicBezTo>
                      <a:pt x="9116" y="55125"/>
                      <a:pt x="9019" y="55848"/>
                      <a:pt x="8923" y="56572"/>
                    </a:cubicBezTo>
                    <a:cubicBezTo>
                      <a:pt x="8874" y="57295"/>
                      <a:pt x="8874" y="58019"/>
                      <a:pt x="8923" y="58742"/>
                    </a:cubicBezTo>
                    <a:cubicBezTo>
                      <a:pt x="9019" y="59899"/>
                      <a:pt x="9260" y="61105"/>
                      <a:pt x="9646" y="62214"/>
                    </a:cubicBezTo>
                    <a:cubicBezTo>
                      <a:pt x="9936" y="62986"/>
                      <a:pt x="10273" y="63758"/>
                      <a:pt x="10659" y="64481"/>
                    </a:cubicBezTo>
                    <a:cubicBezTo>
                      <a:pt x="10707" y="64529"/>
                      <a:pt x="10659" y="64626"/>
                      <a:pt x="10562" y="64674"/>
                    </a:cubicBezTo>
                    <a:cubicBezTo>
                      <a:pt x="10548" y="64688"/>
                      <a:pt x="10530" y="64694"/>
                      <a:pt x="10510" y="64694"/>
                    </a:cubicBezTo>
                    <a:cubicBezTo>
                      <a:pt x="10462" y="64694"/>
                      <a:pt x="10404" y="64660"/>
                      <a:pt x="10370" y="64626"/>
                    </a:cubicBezTo>
                    <a:cubicBezTo>
                      <a:pt x="10321" y="64481"/>
                      <a:pt x="10273" y="64385"/>
                      <a:pt x="10225" y="64288"/>
                    </a:cubicBezTo>
                    <a:cubicBezTo>
                      <a:pt x="9550" y="63034"/>
                      <a:pt x="9067" y="61636"/>
                      <a:pt x="8778" y="60237"/>
                    </a:cubicBezTo>
                    <a:cubicBezTo>
                      <a:pt x="8489" y="58935"/>
                      <a:pt x="8392" y="57536"/>
                      <a:pt x="8489" y="56186"/>
                    </a:cubicBezTo>
                    <a:cubicBezTo>
                      <a:pt x="8730" y="53389"/>
                      <a:pt x="9453" y="50640"/>
                      <a:pt x="10611" y="48084"/>
                    </a:cubicBezTo>
                    <a:cubicBezTo>
                      <a:pt x="11238" y="46733"/>
                      <a:pt x="11865" y="45431"/>
                      <a:pt x="12588" y="44081"/>
                    </a:cubicBezTo>
                    <a:cubicBezTo>
                      <a:pt x="13263" y="42779"/>
                      <a:pt x="13987" y="41476"/>
                      <a:pt x="14758" y="40222"/>
                    </a:cubicBezTo>
                    <a:cubicBezTo>
                      <a:pt x="15530" y="38920"/>
                      <a:pt x="16253" y="37715"/>
                      <a:pt x="16977" y="36412"/>
                    </a:cubicBezTo>
                    <a:cubicBezTo>
                      <a:pt x="17700" y="35159"/>
                      <a:pt x="18327" y="34098"/>
                      <a:pt x="18954" y="32844"/>
                    </a:cubicBezTo>
                    <a:cubicBezTo>
                      <a:pt x="19629" y="31397"/>
                      <a:pt x="20256" y="29950"/>
                      <a:pt x="20787" y="28503"/>
                    </a:cubicBezTo>
                    <a:cubicBezTo>
                      <a:pt x="21414" y="26815"/>
                      <a:pt x="21896" y="25079"/>
                      <a:pt x="22282" y="23295"/>
                    </a:cubicBezTo>
                    <a:cubicBezTo>
                      <a:pt x="22716" y="20980"/>
                      <a:pt x="22909" y="18665"/>
                      <a:pt x="22764" y="16301"/>
                    </a:cubicBezTo>
                    <a:lnTo>
                      <a:pt x="22764" y="16253"/>
                    </a:lnTo>
                    <a:lnTo>
                      <a:pt x="22668" y="15385"/>
                    </a:lnTo>
                    <a:cubicBezTo>
                      <a:pt x="22668" y="15192"/>
                      <a:pt x="22668" y="15048"/>
                      <a:pt x="22619" y="14855"/>
                    </a:cubicBezTo>
                    <a:cubicBezTo>
                      <a:pt x="22619" y="14662"/>
                      <a:pt x="22619" y="14565"/>
                      <a:pt x="22571" y="14421"/>
                    </a:cubicBezTo>
                    <a:cubicBezTo>
                      <a:pt x="22523" y="14131"/>
                      <a:pt x="22716" y="13842"/>
                      <a:pt x="23005" y="13794"/>
                    </a:cubicBezTo>
                    <a:close/>
                    <a:moveTo>
                      <a:pt x="38438" y="0"/>
                    </a:moveTo>
                    <a:cubicBezTo>
                      <a:pt x="36605" y="0"/>
                      <a:pt x="34773" y="193"/>
                      <a:pt x="32940" y="531"/>
                    </a:cubicBezTo>
                    <a:cubicBezTo>
                      <a:pt x="29564" y="1158"/>
                      <a:pt x="26333" y="2364"/>
                      <a:pt x="23295" y="4052"/>
                    </a:cubicBezTo>
                    <a:cubicBezTo>
                      <a:pt x="21848" y="4920"/>
                      <a:pt x="20401" y="5884"/>
                      <a:pt x="19099" y="6945"/>
                    </a:cubicBezTo>
                    <a:cubicBezTo>
                      <a:pt x="18038" y="7813"/>
                      <a:pt x="17025" y="8778"/>
                      <a:pt x="16060" y="9791"/>
                    </a:cubicBezTo>
                    <a:cubicBezTo>
                      <a:pt x="16157" y="9791"/>
                      <a:pt x="16205" y="9839"/>
                      <a:pt x="16253" y="9887"/>
                    </a:cubicBezTo>
                    <a:cubicBezTo>
                      <a:pt x="16350" y="9984"/>
                      <a:pt x="16398" y="10080"/>
                      <a:pt x="16398" y="10177"/>
                    </a:cubicBezTo>
                    <a:cubicBezTo>
                      <a:pt x="16687" y="11575"/>
                      <a:pt x="16736" y="13022"/>
                      <a:pt x="16543" y="14421"/>
                    </a:cubicBezTo>
                    <a:cubicBezTo>
                      <a:pt x="16350" y="15771"/>
                      <a:pt x="16012" y="17121"/>
                      <a:pt x="15530" y="18423"/>
                    </a:cubicBezTo>
                    <a:cubicBezTo>
                      <a:pt x="14565" y="21028"/>
                      <a:pt x="13311" y="23536"/>
                      <a:pt x="11816" y="25899"/>
                    </a:cubicBezTo>
                    <a:cubicBezTo>
                      <a:pt x="10997" y="27201"/>
                      <a:pt x="10128" y="28503"/>
                      <a:pt x="9309" y="29805"/>
                    </a:cubicBezTo>
                    <a:cubicBezTo>
                      <a:pt x="8585" y="31011"/>
                      <a:pt x="7813" y="32217"/>
                      <a:pt x="7138" y="33519"/>
                    </a:cubicBezTo>
                    <a:cubicBezTo>
                      <a:pt x="5933" y="35689"/>
                      <a:pt x="4920" y="38004"/>
                      <a:pt x="4100" y="40367"/>
                    </a:cubicBezTo>
                    <a:cubicBezTo>
                      <a:pt x="3087" y="43357"/>
                      <a:pt x="2460" y="46492"/>
                      <a:pt x="2219" y="49675"/>
                    </a:cubicBezTo>
                    <a:cubicBezTo>
                      <a:pt x="2074" y="51990"/>
                      <a:pt x="2219" y="54353"/>
                      <a:pt x="2701" y="56668"/>
                    </a:cubicBezTo>
                    <a:cubicBezTo>
                      <a:pt x="2894" y="57488"/>
                      <a:pt x="3087" y="58308"/>
                      <a:pt x="3377" y="59128"/>
                    </a:cubicBezTo>
                    <a:cubicBezTo>
                      <a:pt x="3666" y="59948"/>
                      <a:pt x="4003" y="60719"/>
                      <a:pt x="4341" y="61443"/>
                    </a:cubicBezTo>
                    <a:cubicBezTo>
                      <a:pt x="4727" y="62166"/>
                      <a:pt x="5113" y="62841"/>
                      <a:pt x="5547" y="63468"/>
                    </a:cubicBezTo>
                    <a:cubicBezTo>
                      <a:pt x="6945" y="65542"/>
                      <a:pt x="8730" y="67327"/>
                      <a:pt x="10755" y="68677"/>
                    </a:cubicBezTo>
                    <a:cubicBezTo>
                      <a:pt x="10946" y="68829"/>
                      <a:pt x="10805" y="69072"/>
                      <a:pt x="10643" y="69072"/>
                    </a:cubicBezTo>
                    <a:cubicBezTo>
                      <a:pt x="10599" y="69072"/>
                      <a:pt x="10555" y="69055"/>
                      <a:pt x="10514" y="69015"/>
                    </a:cubicBezTo>
                    <a:cubicBezTo>
                      <a:pt x="9164" y="68098"/>
                      <a:pt x="7958" y="67085"/>
                      <a:pt x="6849" y="65928"/>
                    </a:cubicBezTo>
                    <a:cubicBezTo>
                      <a:pt x="5836" y="64819"/>
                      <a:pt x="4920" y="63661"/>
                      <a:pt x="4196" y="62359"/>
                    </a:cubicBezTo>
                    <a:cubicBezTo>
                      <a:pt x="2942" y="60237"/>
                      <a:pt x="2123" y="57874"/>
                      <a:pt x="1689" y="55462"/>
                    </a:cubicBezTo>
                    <a:cubicBezTo>
                      <a:pt x="1255" y="52955"/>
                      <a:pt x="1158" y="50399"/>
                      <a:pt x="1399" y="47891"/>
                    </a:cubicBezTo>
                    <a:cubicBezTo>
                      <a:pt x="1640" y="45335"/>
                      <a:pt x="2171" y="42827"/>
                      <a:pt x="2942" y="40415"/>
                    </a:cubicBezTo>
                    <a:cubicBezTo>
                      <a:pt x="3714" y="37956"/>
                      <a:pt x="4727" y="35593"/>
                      <a:pt x="5933" y="33326"/>
                    </a:cubicBezTo>
                    <a:cubicBezTo>
                      <a:pt x="7283" y="30722"/>
                      <a:pt x="8971" y="28262"/>
                      <a:pt x="10514" y="25754"/>
                    </a:cubicBezTo>
                    <a:cubicBezTo>
                      <a:pt x="12202" y="23198"/>
                      <a:pt x="13601" y="20449"/>
                      <a:pt x="14662" y="17555"/>
                    </a:cubicBezTo>
                    <a:cubicBezTo>
                      <a:pt x="15192" y="16109"/>
                      <a:pt x="15482" y="14565"/>
                      <a:pt x="15578" y="12974"/>
                    </a:cubicBezTo>
                    <a:cubicBezTo>
                      <a:pt x="15626" y="12106"/>
                      <a:pt x="15626" y="11238"/>
                      <a:pt x="15530" y="10418"/>
                    </a:cubicBezTo>
                    <a:lnTo>
                      <a:pt x="15433" y="10466"/>
                    </a:lnTo>
                    <a:cubicBezTo>
                      <a:pt x="14758" y="11238"/>
                      <a:pt x="14180" y="12057"/>
                      <a:pt x="13697" y="12733"/>
                    </a:cubicBezTo>
                    <a:cubicBezTo>
                      <a:pt x="13070" y="13552"/>
                      <a:pt x="12492" y="14421"/>
                      <a:pt x="11865" y="15337"/>
                    </a:cubicBezTo>
                    <a:cubicBezTo>
                      <a:pt x="10707" y="17170"/>
                      <a:pt x="9646" y="19002"/>
                      <a:pt x="8633" y="20931"/>
                    </a:cubicBezTo>
                    <a:cubicBezTo>
                      <a:pt x="6704" y="24741"/>
                      <a:pt x="5065" y="28744"/>
                      <a:pt x="3811" y="32844"/>
                    </a:cubicBezTo>
                    <a:cubicBezTo>
                      <a:pt x="3473" y="33905"/>
                      <a:pt x="3184" y="34966"/>
                      <a:pt x="2942" y="35786"/>
                    </a:cubicBezTo>
                    <a:cubicBezTo>
                      <a:pt x="2701" y="36702"/>
                      <a:pt x="2412" y="37666"/>
                      <a:pt x="2219" y="38583"/>
                    </a:cubicBezTo>
                    <a:cubicBezTo>
                      <a:pt x="1640" y="40705"/>
                      <a:pt x="1206" y="42634"/>
                      <a:pt x="869" y="44418"/>
                    </a:cubicBezTo>
                    <a:cubicBezTo>
                      <a:pt x="49" y="49096"/>
                      <a:pt x="1" y="52858"/>
                      <a:pt x="628" y="56234"/>
                    </a:cubicBezTo>
                    <a:cubicBezTo>
                      <a:pt x="965" y="57922"/>
                      <a:pt x="1544" y="59562"/>
                      <a:pt x="2316" y="61057"/>
                    </a:cubicBezTo>
                    <a:cubicBezTo>
                      <a:pt x="3087" y="62552"/>
                      <a:pt x="4003" y="63902"/>
                      <a:pt x="5113" y="65156"/>
                    </a:cubicBezTo>
                    <a:cubicBezTo>
                      <a:pt x="6222" y="66507"/>
                      <a:pt x="7524" y="67664"/>
                      <a:pt x="8923" y="68629"/>
                    </a:cubicBezTo>
                    <a:cubicBezTo>
                      <a:pt x="9646" y="69063"/>
                      <a:pt x="10370" y="69497"/>
                      <a:pt x="11141" y="69786"/>
                    </a:cubicBezTo>
                    <a:cubicBezTo>
                      <a:pt x="11865" y="70124"/>
                      <a:pt x="12636" y="70317"/>
                      <a:pt x="13456" y="70461"/>
                    </a:cubicBezTo>
                    <a:cubicBezTo>
                      <a:pt x="13504" y="70461"/>
                      <a:pt x="13553" y="70461"/>
                      <a:pt x="13601" y="70413"/>
                    </a:cubicBezTo>
                    <a:cubicBezTo>
                      <a:pt x="13649" y="70461"/>
                      <a:pt x="13697" y="70461"/>
                      <a:pt x="13745" y="70461"/>
                    </a:cubicBezTo>
                    <a:cubicBezTo>
                      <a:pt x="13794" y="70461"/>
                      <a:pt x="13890" y="70461"/>
                      <a:pt x="13890" y="70413"/>
                    </a:cubicBezTo>
                    <a:cubicBezTo>
                      <a:pt x="14035" y="70317"/>
                      <a:pt x="14083" y="70124"/>
                      <a:pt x="14035" y="69979"/>
                    </a:cubicBezTo>
                    <a:cubicBezTo>
                      <a:pt x="13842" y="69690"/>
                      <a:pt x="13649" y="69304"/>
                      <a:pt x="13504" y="68966"/>
                    </a:cubicBezTo>
                    <a:cubicBezTo>
                      <a:pt x="13504" y="68918"/>
                      <a:pt x="13456" y="68870"/>
                      <a:pt x="13456" y="68822"/>
                    </a:cubicBezTo>
                    <a:cubicBezTo>
                      <a:pt x="12926" y="67519"/>
                      <a:pt x="12588" y="66169"/>
                      <a:pt x="12395" y="64819"/>
                    </a:cubicBezTo>
                    <a:cubicBezTo>
                      <a:pt x="12202" y="63420"/>
                      <a:pt x="12106" y="61973"/>
                      <a:pt x="12009" y="60671"/>
                    </a:cubicBezTo>
                    <a:cubicBezTo>
                      <a:pt x="11913" y="59321"/>
                      <a:pt x="11913" y="57970"/>
                      <a:pt x="12058" y="56620"/>
                    </a:cubicBezTo>
                    <a:cubicBezTo>
                      <a:pt x="12202" y="55559"/>
                      <a:pt x="12443" y="54498"/>
                      <a:pt x="12733" y="53485"/>
                    </a:cubicBezTo>
                    <a:cubicBezTo>
                      <a:pt x="12974" y="52472"/>
                      <a:pt x="13311" y="51508"/>
                      <a:pt x="13697" y="50543"/>
                    </a:cubicBezTo>
                    <a:cubicBezTo>
                      <a:pt x="14951" y="47746"/>
                      <a:pt x="16398" y="45045"/>
                      <a:pt x="18038" y="42441"/>
                    </a:cubicBezTo>
                    <a:lnTo>
                      <a:pt x="18086" y="42393"/>
                    </a:lnTo>
                    <a:cubicBezTo>
                      <a:pt x="19822" y="39499"/>
                      <a:pt x="21462" y="36557"/>
                      <a:pt x="22909" y="33519"/>
                    </a:cubicBezTo>
                    <a:cubicBezTo>
                      <a:pt x="23632" y="31927"/>
                      <a:pt x="24211" y="30336"/>
                      <a:pt x="24693" y="28696"/>
                    </a:cubicBezTo>
                    <a:cubicBezTo>
                      <a:pt x="25175" y="27008"/>
                      <a:pt x="25513" y="25320"/>
                      <a:pt x="25658" y="23584"/>
                    </a:cubicBezTo>
                    <a:cubicBezTo>
                      <a:pt x="25754" y="22523"/>
                      <a:pt x="25851" y="21269"/>
                      <a:pt x="25947" y="19967"/>
                    </a:cubicBezTo>
                    <a:cubicBezTo>
                      <a:pt x="25995" y="18616"/>
                      <a:pt x="25947" y="17218"/>
                      <a:pt x="25802" y="15867"/>
                    </a:cubicBezTo>
                    <a:cubicBezTo>
                      <a:pt x="25754" y="15096"/>
                      <a:pt x="25610" y="14324"/>
                      <a:pt x="25368" y="13601"/>
                    </a:cubicBezTo>
                    <a:cubicBezTo>
                      <a:pt x="25320" y="13360"/>
                      <a:pt x="25224" y="13118"/>
                      <a:pt x="25127" y="12926"/>
                    </a:cubicBezTo>
                    <a:lnTo>
                      <a:pt x="25127" y="12926"/>
                    </a:lnTo>
                    <a:cubicBezTo>
                      <a:pt x="26140" y="13552"/>
                      <a:pt x="27201" y="14131"/>
                      <a:pt x="28262" y="14613"/>
                    </a:cubicBezTo>
                    <a:lnTo>
                      <a:pt x="28744" y="14806"/>
                    </a:lnTo>
                    <a:cubicBezTo>
                      <a:pt x="30239" y="15482"/>
                      <a:pt x="31879" y="16012"/>
                      <a:pt x="33471" y="16398"/>
                    </a:cubicBezTo>
                    <a:cubicBezTo>
                      <a:pt x="34242" y="16591"/>
                      <a:pt x="35014" y="16687"/>
                      <a:pt x="35786" y="16832"/>
                    </a:cubicBezTo>
                    <a:cubicBezTo>
                      <a:pt x="36654" y="16928"/>
                      <a:pt x="37522" y="17025"/>
                      <a:pt x="38390" y="17073"/>
                    </a:cubicBezTo>
                    <a:lnTo>
                      <a:pt x="39451" y="17073"/>
                    </a:lnTo>
                    <a:cubicBezTo>
                      <a:pt x="40801" y="17025"/>
                      <a:pt x="42103" y="16928"/>
                      <a:pt x="43454" y="16736"/>
                    </a:cubicBezTo>
                    <a:cubicBezTo>
                      <a:pt x="43984" y="16687"/>
                      <a:pt x="44467" y="16591"/>
                      <a:pt x="44997" y="16494"/>
                    </a:cubicBezTo>
                    <a:cubicBezTo>
                      <a:pt x="45335" y="16398"/>
                      <a:pt x="45721" y="16350"/>
                      <a:pt x="46058" y="16301"/>
                    </a:cubicBezTo>
                    <a:cubicBezTo>
                      <a:pt x="46878" y="16157"/>
                      <a:pt x="47698" y="16060"/>
                      <a:pt x="48518" y="16012"/>
                    </a:cubicBezTo>
                    <a:lnTo>
                      <a:pt x="48469" y="16012"/>
                    </a:lnTo>
                    <a:cubicBezTo>
                      <a:pt x="49048" y="16012"/>
                      <a:pt x="49579" y="15916"/>
                      <a:pt x="50109" y="15916"/>
                    </a:cubicBezTo>
                    <a:cubicBezTo>
                      <a:pt x="51170" y="15916"/>
                      <a:pt x="52231" y="16012"/>
                      <a:pt x="53292" y="16205"/>
                    </a:cubicBezTo>
                    <a:cubicBezTo>
                      <a:pt x="54594" y="16446"/>
                      <a:pt x="55848" y="16880"/>
                      <a:pt x="57006" y="17411"/>
                    </a:cubicBezTo>
                    <a:cubicBezTo>
                      <a:pt x="58453" y="18134"/>
                      <a:pt x="59755" y="19050"/>
                      <a:pt x="60960" y="20111"/>
                    </a:cubicBezTo>
                    <a:cubicBezTo>
                      <a:pt x="61250" y="20353"/>
                      <a:pt x="61539" y="20594"/>
                      <a:pt x="61829" y="20883"/>
                    </a:cubicBezTo>
                    <a:cubicBezTo>
                      <a:pt x="62118" y="21124"/>
                      <a:pt x="62263" y="21317"/>
                      <a:pt x="62504" y="21558"/>
                    </a:cubicBezTo>
                    <a:cubicBezTo>
                      <a:pt x="62745" y="21799"/>
                      <a:pt x="62890" y="21992"/>
                      <a:pt x="63131" y="22233"/>
                    </a:cubicBezTo>
                    <a:lnTo>
                      <a:pt x="63420" y="22571"/>
                    </a:lnTo>
                    <a:cubicBezTo>
                      <a:pt x="63709" y="22957"/>
                      <a:pt x="63999" y="23246"/>
                      <a:pt x="64288" y="23536"/>
                    </a:cubicBezTo>
                    <a:cubicBezTo>
                      <a:pt x="64385" y="23632"/>
                      <a:pt x="64481" y="23777"/>
                      <a:pt x="64578" y="23825"/>
                    </a:cubicBezTo>
                    <a:cubicBezTo>
                      <a:pt x="64915" y="24211"/>
                      <a:pt x="65301" y="24597"/>
                      <a:pt x="65783" y="24886"/>
                    </a:cubicBezTo>
                    <a:cubicBezTo>
                      <a:pt x="66024" y="25079"/>
                      <a:pt x="66362" y="25224"/>
                      <a:pt x="66700" y="25224"/>
                    </a:cubicBezTo>
                    <a:lnTo>
                      <a:pt x="66892" y="25224"/>
                    </a:lnTo>
                    <a:cubicBezTo>
                      <a:pt x="67134" y="25175"/>
                      <a:pt x="67327" y="25079"/>
                      <a:pt x="67519" y="24982"/>
                    </a:cubicBezTo>
                    <a:cubicBezTo>
                      <a:pt x="67664" y="24838"/>
                      <a:pt x="67809" y="24645"/>
                      <a:pt x="67954" y="24452"/>
                    </a:cubicBezTo>
                    <a:cubicBezTo>
                      <a:pt x="68146" y="24066"/>
                      <a:pt x="68243" y="23584"/>
                      <a:pt x="68243" y="23102"/>
                    </a:cubicBezTo>
                    <a:cubicBezTo>
                      <a:pt x="68195" y="22668"/>
                      <a:pt x="68195" y="22282"/>
                      <a:pt x="68098" y="21896"/>
                    </a:cubicBezTo>
                    <a:cubicBezTo>
                      <a:pt x="68098" y="21751"/>
                      <a:pt x="68050" y="21655"/>
                      <a:pt x="68002" y="21510"/>
                    </a:cubicBezTo>
                    <a:cubicBezTo>
                      <a:pt x="67905" y="21076"/>
                      <a:pt x="67809" y="20642"/>
                      <a:pt x="67664" y="20256"/>
                    </a:cubicBezTo>
                    <a:cubicBezTo>
                      <a:pt x="67712" y="20160"/>
                      <a:pt x="67712" y="20111"/>
                      <a:pt x="67712" y="20015"/>
                    </a:cubicBezTo>
                    <a:cubicBezTo>
                      <a:pt x="67568" y="19581"/>
                      <a:pt x="67375" y="19099"/>
                      <a:pt x="67230" y="18713"/>
                    </a:cubicBezTo>
                    <a:cubicBezTo>
                      <a:pt x="67037" y="18327"/>
                      <a:pt x="66844" y="17845"/>
                      <a:pt x="66603" y="17411"/>
                    </a:cubicBezTo>
                    <a:cubicBezTo>
                      <a:pt x="66410" y="16977"/>
                      <a:pt x="66217" y="16736"/>
                      <a:pt x="66024" y="16350"/>
                    </a:cubicBezTo>
                    <a:cubicBezTo>
                      <a:pt x="65976" y="16350"/>
                      <a:pt x="65928" y="16301"/>
                      <a:pt x="65928" y="16253"/>
                    </a:cubicBezTo>
                    <a:cubicBezTo>
                      <a:pt x="65880" y="16205"/>
                      <a:pt x="65831" y="16157"/>
                      <a:pt x="65831" y="16060"/>
                    </a:cubicBezTo>
                    <a:cubicBezTo>
                      <a:pt x="65831" y="16060"/>
                      <a:pt x="65783" y="16060"/>
                      <a:pt x="65783" y="16012"/>
                    </a:cubicBezTo>
                    <a:cubicBezTo>
                      <a:pt x="65590" y="15723"/>
                      <a:pt x="65397" y="15433"/>
                      <a:pt x="65205" y="15096"/>
                    </a:cubicBezTo>
                    <a:cubicBezTo>
                      <a:pt x="64144" y="13552"/>
                      <a:pt x="62938" y="12154"/>
                      <a:pt x="61636" y="10852"/>
                    </a:cubicBezTo>
                    <a:cubicBezTo>
                      <a:pt x="60285" y="9550"/>
                      <a:pt x="58838" y="8344"/>
                      <a:pt x="57295" y="7235"/>
                    </a:cubicBezTo>
                    <a:cubicBezTo>
                      <a:pt x="55800" y="6174"/>
                      <a:pt x="54257" y="5161"/>
                      <a:pt x="52714" y="4245"/>
                    </a:cubicBezTo>
                    <a:cubicBezTo>
                      <a:pt x="51942" y="3810"/>
                      <a:pt x="51170" y="3376"/>
                      <a:pt x="50350" y="2942"/>
                    </a:cubicBezTo>
                    <a:cubicBezTo>
                      <a:pt x="50109" y="2798"/>
                      <a:pt x="49820" y="2701"/>
                      <a:pt x="49579" y="2557"/>
                    </a:cubicBezTo>
                    <a:cubicBezTo>
                      <a:pt x="49145" y="2412"/>
                      <a:pt x="48759" y="2315"/>
                      <a:pt x="48325" y="2219"/>
                    </a:cubicBezTo>
                    <a:cubicBezTo>
                      <a:pt x="47167" y="1930"/>
                      <a:pt x="45962" y="1688"/>
                      <a:pt x="44804" y="1544"/>
                    </a:cubicBezTo>
                    <a:cubicBezTo>
                      <a:pt x="43828" y="1435"/>
                      <a:pt x="42824" y="1381"/>
                      <a:pt x="41834" y="1381"/>
                    </a:cubicBezTo>
                    <a:cubicBezTo>
                      <a:pt x="41504" y="1381"/>
                      <a:pt x="41175" y="1387"/>
                      <a:pt x="40850" y="1399"/>
                    </a:cubicBezTo>
                    <a:cubicBezTo>
                      <a:pt x="40223" y="1399"/>
                      <a:pt x="39547" y="1447"/>
                      <a:pt x="38872" y="1496"/>
                    </a:cubicBezTo>
                    <a:cubicBezTo>
                      <a:pt x="38197" y="1592"/>
                      <a:pt x="37618" y="1688"/>
                      <a:pt x="36991" y="1737"/>
                    </a:cubicBezTo>
                    <a:cubicBezTo>
                      <a:pt x="36509" y="1737"/>
                      <a:pt x="36268" y="1158"/>
                      <a:pt x="36605" y="820"/>
                    </a:cubicBezTo>
                    <a:cubicBezTo>
                      <a:pt x="36654" y="724"/>
                      <a:pt x="36750" y="676"/>
                      <a:pt x="36847" y="676"/>
                    </a:cubicBezTo>
                    <a:cubicBezTo>
                      <a:pt x="37425" y="435"/>
                      <a:pt x="38004" y="290"/>
                      <a:pt x="38631" y="242"/>
                    </a:cubicBezTo>
                    <a:cubicBezTo>
                      <a:pt x="39017" y="145"/>
                      <a:pt x="39451" y="97"/>
                      <a:pt x="39885" y="49"/>
                    </a:cubicBezTo>
                    <a:cubicBezTo>
                      <a:pt x="39403" y="49"/>
                      <a:pt x="38920" y="0"/>
                      <a:pt x="38438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853;p35">
                <a:extLst>
                  <a:ext uri="{FF2B5EF4-FFF2-40B4-BE49-F238E27FC236}">
                    <a16:creationId xmlns:a16="http://schemas.microsoft.com/office/drawing/2014/main" id="{430279BA-3E46-4171-A668-4A3FE156FBB7}"/>
                  </a:ext>
                </a:extLst>
              </p:cNvPr>
              <p:cNvSpPr/>
              <p:nvPr/>
            </p:nvSpPr>
            <p:spPr>
              <a:xfrm>
                <a:off x="4958400" y="18043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854;p35">
                <a:extLst>
                  <a:ext uri="{FF2B5EF4-FFF2-40B4-BE49-F238E27FC236}">
                    <a16:creationId xmlns:a16="http://schemas.microsoft.com/office/drawing/2014/main" id="{71B10BB1-2D5E-4803-9A1E-4D1B9EBDFFDA}"/>
                  </a:ext>
                </a:extLst>
              </p:cNvPr>
              <p:cNvSpPr/>
              <p:nvPr/>
            </p:nvSpPr>
            <p:spPr>
              <a:xfrm>
                <a:off x="5303250" y="7433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855;p35">
                <a:extLst>
                  <a:ext uri="{FF2B5EF4-FFF2-40B4-BE49-F238E27FC236}">
                    <a16:creationId xmlns:a16="http://schemas.microsoft.com/office/drawing/2014/main" id="{641A1E6E-C121-4D3A-925D-968491F0F80D}"/>
                  </a:ext>
                </a:extLst>
              </p:cNvPr>
              <p:cNvSpPr/>
              <p:nvPr/>
            </p:nvSpPr>
            <p:spPr>
              <a:xfrm>
                <a:off x="5421400" y="564850"/>
                <a:ext cx="956150" cy="310500"/>
              </a:xfrm>
              <a:custGeom>
                <a:avLst/>
                <a:gdLst/>
                <a:ahLst/>
                <a:cxnLst/>
                <a:rect l="l" t="t" r="r" b="b"/>
                <a:pathLst>
                  <a:path w="38246" h="12420" extrusionOk="0">
                    <a:moveTo>
                      <a:pt x="627" y="1"/>
                    </a:moveTo>
                    <a:cubicBezTo>
                      <a:pt x="483" y="1"/>
                      <a:pt x="338" y="49"/>
                      <a:pt x="242" y="145"/>
                    </a:cubicBezTo>
                    <a:cubicBezTo>
                      <a:pt x="0" y="387"/>
                      <a:pt x="0" y="724"/>
                      <a:pt x="242" y="917"/>
                    </a:cubicBezTo>
                    <a:cubicBezTo>
                      <a:pt x="772" y="1448"/>
                      <a:pt x="1399" y="1882"/>
                      <a:pt x="2026" y="2219"/>
                    </a:cubicBezTo>
                    <a:cubicBezTo>
                      <a:pt x="2653" y="2605"/>
                      <a:pt x="3328" y="2846"/>
                      <a:pt x="4052" y="3087"/>
                    </a:cubicBezTo>
                    <a:cubicBezTo>
                      <a:pt x="4727" y="3280"/>
                      <a:pt x="5402" y="3473"/>
                      <a:pt x="6125" y="3570"/>
                    </a:cubicBezTo>
                    <a:cubicBezTo>
                      <a:pt x="6849" y="3666"/>
                      <a:pt x="7572" y="3714"/>
                      <a:pt x="8344" y="3763"/>
                    </a:cubicBezTo>
                    <a:cubicBezTo>
                      <a:pt x="8629" y="3772"/>
                      <a:pt x="8913" y="3776"/>
                      <a:pt x="9198" y="3776"/>
                    </a:cubicBezTo>
                    <a:cubicBezTo>
                      <a:pt x="11807" y="3776"/>
                      <a:pt x="14416" y="3411"/>
                      <a:pt x="17025" y="3280"/>
                    </a:cubicBezTo>
                    <a:cubicBezTo>
                      <a:pt x="17387" y="3256"/>
                      <a:pt x="17748" y="3244"/>
                      <a:pt x="18110" y="3244"/>
                    </a:cubicBezTo>
                    <a:cubicBezTo>
                      <a:pt x="18472" y="3244"/>
                      <a:pt x="18833" y="3256"/>
                      <a:pt x="19195" y="3280"/>
                    </a:cubicBezTo>
                    <a:cubicBezTo>
                      <a:pt x="19918" y="3328"/>
                      <a:pt x="20738" y="3377"/>
                      <a:pt x="21510" y="3425"/>
                    </a:cubicBezTo>
                    <a:cubicBezTo>
                      <a:pt x="22523" y="3570"/>
                      <a:pt x="23536" y="3714"/>
                      <a:pt x="24500" y="3955"/>
                    </a:cubicBezTo>
                    <a:cubicBezTo>
                      <a:pt x="25513" y="4197"/>
                      <a:pt x="26477" y="4534"/>
                      <a:pt x="27442" y="4872"/>
                    </a:cubicBezTo>
                    <a:cubicBezTo>
                      <a:pt x="28455" y="5258"/>
                      <a:pt x="29419" y="5740"/>
                      <a:pt x="30336" y="6222"/>
                    </a:cubicBezTo>
                    <a:cubicBezTo>
                      <a:pt x="31348" y="6753"/>
                      <a:pt x="32265" y="7380"/>
                      <a:pt x="33181" y="8055"/>
                    </a:cubicBezTo>
                    <a:cubicBezTo>
                      <a:pt x="34001" y="8634"/>
                      <a:pt x="34821" y="9309"/>
                      <a:pt x="35592" y="10032"/>
                    </a:cubicBezTo>
                    <a:cubicBezTo>
                      <a:pt x="36412" y="10756"/>
                      <a:pt x="37136" y="11527"/>
                      <a:pt x="37859" y="12347"/>
                    </a:cubicBezTo>
                    <a:cubicBezTo>
                      <a:pt x="37907" y="12395"/>
                      <a:pt x="37956" y="12419"/>
                      <a:pt x="38004" y="12419"/>
                    </a:cubicBezTo>
                    <a:cubicBezTo>
                      <a:pt x="38052" y="12419"/>
                      <a:pt x="38100" y="12395"/>
                      <a:pt x="38149" y="12347"/>
                    </a:cubicBezTo>
                    <a:cubicBezTo>
                      <a:pt x="38245" y="12251"/>
                      <a:pt x="38245" y="12154"/>
                      <a:pt x="38149" y="12058"/>
                    </a:cubicBezTo>
                    <a:cubicBezTo>
                      <a:pt x="37136" y="10948"/>
                      <a:pt x="36075" y="9887"/>
                      <a:pt x="34966" y="8875"/>
                    </a:cubicBezTo>
                    <a:cubicBezTo>
                      <a:pt x="33905" y="7958"/>
                      <a:pt x="32747" y="7090"/>
                      <a:pt x="31590" y="6319"/>
                    </a:cubicBezTo>
                    <a:cubicBezTo>
                      <a:pt x="30963" y="5933"/>
                      <a:pt x="30384" y="5547"/>
                      <a:pt x="29757" y="5209"/>
                    </a:cubicBezTo>
                    <a:cubicBezTo>
                      <a:pt x="29178" y="4872"/>
                      <a:pt x="28551" y="4631"/>
                      <a:pt x="27876" y="4341"/>
                    </a:cubicBezTo>
                    <a:cubicBezTo>
                      <a:pt x="26574" y="3763"/>
                      <a:pt x="25224" y="3328"/>
                      <a:pt x="23873" y="2991"/>
                    </a:cubicBezTo>
                    <a:cubicBezTo>
                      <a:pt x="22426" y="2653"/>
                      <a:pt x="20979" y="2460"/>
                      <a:pt x="19533" y="2364"/>
                    </a:cubicBezTo>
                    <a:cubicBezTo>
                      <a:pt x="18809" y="2267"/>
                      <a:pt x="18134" y="2267"/>
                      <a:pt x="17411" y="2267"/>
                    </a:cubicBezTo>
                    <a:cubicBezTo>
                      <a:pt x="17199" y="2253"/>
                      <a:pt x="16991" y="2247"/>
                      <a:pt x="16786" y="2247"/>
                    </a:cubicBezTo>
                    <a:cubicBezTo>
                      <a:pt x="16292" y="2247"/>
                      <a:pt x="15814" y="2282"/>
                      <a:pt x="15337" y="2316"/>
                    </a:cubicBezTo>
                    <a:cubicBezTo>
                      <a:pt x="13393" y="2382"/>
                      <a:pt x="11450" y="2537"/>
                      <a:pt x="9506" y="2537"/>
                    </a:cubicBezTo>
                    <a:cubicBezTo>
                      <a:pt x="8604" y="2537"/>
                      <a:pt x="7702" y="2504"/>
                      <a:pt x="6801" y="2412"/>
                    </a:cubicBezTo>
                    <a:cubicBezTo>
                      <a:pt x="5691" y="2267"/>
                      <a:pt x="4630" y="2026"/>
                      <a:pt x="3569" y="1640"/>
                    </a:cubicBezTo>
                    <a:cubicBezTo>
                      <a:pt x="3183" y="1496"/>
                      <a:pt x="2749" y="1303"/>
                      <a:pt x="2364" y="1062"/>
                    </a:cubicBezTo>
                    <a:cubicBezTo>
                      <a:pt x="1978" y="821"/>
                      <a:pt x="1544" y="579"/>
                      <a:pt x="1158" y="290"/>
                    </a:cubicBezTo>
                    <a:lnTo>
                      <a:pt x="1013" y="145"/>
                    </a:lnTo>
                    <a:lnTo>
                      <a:pt x="869" y="49"/>
                    </a:lnTo>
                    <a:cubicBezTo>
                      <a:pt x="820" y="1"/>
                      <a:pt x="724" y="1"/>
                      <a:pt x="627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856;p35">
                <a:extLst>
                  <a:ext uri="{FF2B5EF4-FFF2-40B4-BE49-F238E27FC236}">
                    <a16:creationId xmlns:a16="http://schemas.microsoft.com/office/drawing/2014/main" id="{BED2FC16-C6B4-4700-AA85-58B696B67807}"/>
                  </a:ext>
                </a:extLst>
              </p:cNvPr>
              <p:cNvSpPr/>
              <p:nvPr/>
            </p:nvSpPr>
            <p:spPr>
              <a:xfrm>
                <a:off x="6107450" y="686625"/>
                <a:ext cx="12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49" h="1" extrusionOk="0">
                    <a:moveTo>
                      <a:pt x="0" y="1"/>
                    </a:moveTo>
                    <a:lnTo>
                      <a:pt x="48" y="1"/>
                    </a:lnTo>
                    <a:lnTo>
                      <a:pt x="48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857;p35">
                <a:extLst>
                  <a:ext uri="{FF2B5EF4-FFF2-40B4-BE49-F238E27FC236}">
                    <a16:creationId xmlns:a16="http://schemas.microsoft.com/office/drawing/2014/main" id="{E9323026-99A0-40E1-807C-AC0949895DB3}"/>
                  </a:ext>
                </a:extLst>
              </p:cNvPr>
              <p:cNvSpPr/>
              <p:nvPr/>
            </p:nvSpPr>
            <p:spPr>
              <a:xfrm>
                <a:off x="5426225" y="437050"/>
                <a:ext cx="821100" cy="204575"/>
              </a:xfrm>
              <a:custGeom>
                <a:avLst/>
                <a:gdLst/>
                <a:ahLst/>
                <a:cxnLst/>
                <a:rect l="l" t="t" r="r" b="b"/>
                <a:pathLst>
                  <a:path w="32844" h="8183" extrusionOk="0">
                    <a:moveTo>
                      <a:pt x="17169" y="1"/>
                    </a:moveTo>
                    <a:cubicBezTo>
                      <a:pt x="15915" y="1"/>
                      <a:pt x="14613" y="97"/>
                      <a:pt x="13359" y="290"/>
                    </a:cubicBezTo>
                    <a:cubicBezTo>
                      <a:pt x="11864" y="483"/>
                      <a:pt x="10369" y="724"/>
                      <a:pt x="8874" y="917"/>
                    </a:cubicBezTo>
                    <a:cubicBezTo>
                      <a:pt x="7460" y="1174"/>
                      <a:pt x="6023" y="1303"/>
                      <a:pt x="4594" y="1303"/>
                    </a:cubicBezTo>
                    <a:cubicBezTo>
                      <a:pt x="3880" y="1303"/>
                      <a:pt x="3167" y="1271"/>
                      <a:pt x="2460" y="1206"/>
                    </a:cubicBezTo>
                    <a:cubicBezTo>
                      <a:pt x="1833" y="1158"/>
                      <a:pt x="1254" y="1062"/>
                      <a:pt x="676" y="917"/>
                    </a:cubicBezTo>
                    <a:cubicBezTo>
                      <a:pt x="624" y="900"/>
                      <a:pt x="573" y="892"/>
                      <a:pt x="523" y="892"/>
                    </a:cubicBezTo>
                    <a:cubicBezTo>
                      <a:pt x="290" y="892"/>
                      <a:pt x="80" y="1065"/>
                      <a:pt x="0" y="1303"/>
                    </a:cubicBezTo>
                    <a:cubicBezTo>
                      <a:pt x="0" y="1447"/>
                      <a:pt x="0" y="1592"/>
                      <a:pt x="97" y="1737"/>
                    </a:cubicBezTo>
                    <a:cubicBezTo>
                      <a:pt x="145" y="1833"/>
                      <a:pt x="290" y="1930"/>
                      <a:pt x="434" y="1978"/>
                    </a:cubicBezTo>
                    <a:cubicBezTo>
                      <a:pt x="965" y="2123"/>
                      <a:pt x="1495" y="2267"/>
                      <a:pt x="2074" y="2364"/>
                    </a:cubicBezTo>
                    <a:cubicBezTo>
                      <a:pt x="2653" y="2460"/>
                      <a:pt x="3232" y="2508"/>
                      <a:pt x="3810" y="2508"/>
                    </a:cubicBezTo>
                    <a:cubicBezTo>
                      <a:pt x="4095" y="2520"/>
                      <a:pt x="4382" y="2526"/>
                      <a:pt x="4670" y="2526"/>
                    </a:cubicBezTo>
                    <a:cubicBezTo>
                      <a:pt x="5603" y="2526"/>
                      <a:pt x="6543" y="2463"/>
                      <a:pt x="7427" y="2316"/>
                    </a:cubicBezTo>
                    <a:cubicBezTo>
                      <a:pt x="8633" y="2219"/>
                      <a:pt x="9839" y="1978"/>
                      <a:pt x="11044" y="1785"/>
                    </a:cubicBezTo>
                    <a:cubicBezTo>
                      <a:pt x="12250" y="1544"/>
                      <a:pt x="13408" y="1351"/>
                      <a:pt x="14613" y="1158"/>
                    </a:cubicBezTo>
                    <a:lnTo>
                      <a:pt x="14662" y="1158"/>
                    </a:lnTo>
                    <a:cubicBezTo>
                      <a:pt x="15530" y="1062"/>
                      <a:pt x="16446" y="965"/>
                      <a:pt x="17314" y="917"/>
                    </a:cubicBezTo>
                    <a:cubicBezTo>
                      <a:pt x="18182" y="917"/>
                      <a:pt x="19002" y="965"/>
                      <a:pt x="19870" y="1062"/>
                    </a:cubicBezTo>
                    <a:cubicBezTo>
                      <a:pt x="20690" y="1158"/>
                      <a:pt x="21510" y="1303"/>
                      <a:pt x="22282" y="1496"/>
                    </a:cubicBezTo>
                    <a:cubicBezTo>
                      <a:pt x="22716" y="1592"/>
                      <a:pt x="23150" y="1737"/>
                      <a:pt x="23584" y="1881"/>
                    </a:cubicBezTo>
                    <a:cubicBezTo>
                      <a:pt x="23970" y="1978"/>
                      <a:pt x="24404" y="2123"/>
                      <a:pt x="24789" y="2316"/>
                    </a:cubicBezTo>
                    <a:cubicBezTo>
                      <a:pt x="26333" y="2894"/>
                      <a:pt x="27780" y="3714"/>
                      <a:pt x="29130" y="4727"/>
                    </a:cubicBezTo>
                    <a:cubicBezTo>
                      <a:pt x="30239" y="5499"/>
                      <a:pt x="31252" y="6463"/>
                      <a:pt x="32072" y="7524"/>
                    </a:cubicBezTo>
                    <a:cubicBezTo>
                      <a:pt x="32265" y="7717"/>
                      <a:pt x="32409" y="7910"/>
                      <a:pt x="32554" y="8103"/>
                    </a:cubicBezTo>
                    <a:cubicBezTo>
                      <a:pt x="32582" y="8159"/>
                      <a:pt x="32611" y="8183"/>
                      <a:pt x="32649" y="8183"/>
                    </a:cubicBezTo>
                    <a:cubicBezTo>
                      <a:pt x="32675" y="8183"/>
                      <a:pt x="32707" y="8171"/>
                      <a:pt x="32747" y="8151"/>
                    </a:cubicBezTo>
                    <a:cubicBezTo>
                      <a:pt x="32795" y="8103"/>
                      <a:pt x="32843" y="8055"/>
                      <a:pt x="32795" y="7958"/>
                    </a:cubicBezTo>
                    <a:cubicBezTo>
                      <a:pt x="31975" y="6801"/>
                      <a:pt x="31011" y="5740"/>
                      <a:pt x="29902" y="4823"/>
                    </a:cubicBezTo>
                    <a:cubicBezTo>
                      <a:pt x="28744" y="3859"/>
                      <a:pt x="27490" y="3039"/>
                      <a:pt x="26188" y="2316"/>
                    </a:cubicBezTo>
                    <a:cubicBezTo>
                      <a:pt x="25513" y="1978"/>
                      <a:pt x="24838" y="1640"/>
                      <a:pt x="24162" y="1399"/>
                    </a:cubicBezTo>
                    <a:cubicBezTo>
                      <a:pt x="23487" y="1110"/>
                      <a:pt x="22764" y="869"/>
                      <a:pt x="22040" y="676"/>
                    </a:cubicBezTo>
                    <a:cubicBezTo>
                      <a:pt x="20642" y="242"/>
                      <a:pt x="19147" y="49"/>
                      <a:pt x="17700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858;p35">
                <a:extLst>
                  <a:ext uri="{FF2B5EF4-FFF2-40B4-BE49-F238E27FC236}">
                    <a16:creationId xmlns:a16="http://schemas.microsoft.com/office/drawing/2014/main" id="{7A9451FC-8971-4C98-A3F3-AA2B0219E5D7}"/>
                  </a:ext>
                </a:extLst>
              </p:cNvPr>
              <p:cNvSpPr/>
              <p:nvPr/>
            </p:nvSpPr>
            <p:spPr>
              <a:xfrm>
                <a:off x="5791550" y="467200"/>
                <a:ext cx="12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49" h="1" extrusionOk="0">
                    <a:moveTo>
                      <a:pt x="0" y="0"/>
                    </a:move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859;p35">
                <a:extLst>
                  <a:ext uri="{FF2B5EF4-FFF2-40B4-BE49-F238E27FC236}">
                    <a16:creationId xmlns:a16="http://schemas.microsoft.com/office/drawing/2014/main" id="{BEBABB31-0067-4C8A-828C-79D039ED74B1}"/>
                  </a:ext>
                </a:extLst>
              </p:cNvPr>
              <p:cNvSpPr/>
              <p:nvPr/>
            </p:nvSpPr>
            <p:spPr>
              <a:xfrm>
                <a:off x="5639625" y="334575"/>
                <a:ext cx="749975" cy="412375"/>
              </a:xfrm>
              <a:custGeom>
                <a:avLst/>
                <a:gdLst/>
                <a:ahLst/>
                <a:cxnLst/>
                <a:rect l="l" t="t" r="r" b="b"/>
                <a:pathLst>
                  <a:path w="29999" h="16495" extrusionOk="0">
                    <a:moveTo>
                      <a:pt x="6029" y="0"/>
                    </a:moveTo>
                    <a:cubicBezTo>
                      <a:pt x="5402" y="0"/>
                      <a:pt x="4872" y="0"/>
                      <a:pt x="4293" y="48"/>
                    </a:cubicBezTo>
                    <a:lnTo>
                      <a:pt x="3666" y="97"/>
                    </a:lnTo>
                    <a:cubicBezTo>
                      <a:pt x="3232" y="145"/>
                      <a:pt x="2798" y="193"/>
                      <a:pt x="2364" y="290"/>
                    </a:cubicBezTo>
                    <a:cubicBezTo>
                      <a:pt x="1785" y="386"/>
                      <a:pt x="1158" y="531"/>
                      <a:pt x="579" y="724"/>
                    </a:cubicBezTo>
                    <a:cubicBezTo>
                      <a:pt x="483" y="724"/>
                      <a:pt x="435" y="772"/>
                      <a:pt x="338" y="868"/>
                    </a:cubicBezTo>
                    <a:cubicBezTo>
                      <a:pt x="1" y="1206"/>
                      <a:pt x="242" y="1785"/>
                      <a:pt x="724" y="1785"/>
                    </a:cubicBezTo>
                    <a:cubicBezTo>
                      <a:pt x="1399" y="1736"/>
                      <a:pt x="2026" y="1640"/>
                      <a:pt x="2605" y="1592"/>
                    </a:cubicBezTo>
                    <a:cubicBezTo>
                      <a:pt x="3232" y="1495"/>
                      <a:pt x="3955" y="1447"/>
                      <a:pt x="4582" y="1447"/>
                    </a:cubicBezTo>
                    <a:cubicBezTo>
                      <a:pt x="4908" y="1435"/>
                      <a:pt x="5236" y="1429"/>
                      <a:pt x="5566" y="1429"/>
                    </a:cubicBezTo>
                    <a:cubicBezTo>
                      <a:pt x="6557" y="1429"/>
                      <a:pt x="7560" y="1483"/>
                      <a:pt x="8537" y="1592"/>
                    </a:cubicBezTo>
                    <a:cubicBezTo>
                      <a:pt x="9694" y="1736"/>
                      <a:pt x="10900" y="1978"/>
                      <a:pt x="12058" y="2267"/>
                    </a:cubicBezTo>
                    <a:cubicBezTo>
                      <a:pt x="12492" y="2363"/>
                      <a:pt x="12877" y="2508"/>
                      <a:pt x="13311" y="2605"/>
                    </a:cubicBezTo>
                    <a:lnTo>
                      <a:pt x="13938" y="2797"/>
                    </a:lnTo>
                    <a:cubicBezTo>
                      <a:pt x="14517" y="2990"/>
                      <a:pt x="15048" y="3183"/>
                      <a:pt x="15626" y="3424"/>
                    </a:cubicBezTo>
                    <a:cubicBezTo>
                      <a:pt x="16205" y="3617"/>
                      <a:pt x="16736" y="3858"/>
                      <a:pt x="17314" y="4100"/>
                    </a:cubicBezTo>
                    <a:cubicBezTo>
                      <a:pt x="17893" y="4341"/>
                      <a:pt x="18472" y="4678"/>
                      <a:pt x="19051" y="4968"/>
                    </a:cubicBezTo>
                    <a:cubicBezTo>
                      <a:pt x="19629" y="5305"/>
                      <a:pt x="20208" y="5643"/>
                      <a:pt x="20739" y="5980"/>
                    </a:cubicBezTo>
                    <a:cubicBezTo>
                      <a:pt x="21269" y="6318"/>
                      <a:pt x="21751" y="6656"/>
                      <a:pt x="22282" y="7041"/>
                    </a:cubicBezTo>
                    <a:lnTo>
                      <a:pt x="22234" y="7041"/>
                    </a:lnTo>
                    <a:cubicBezTo>
                      <a:pt x="23054" y="7668"/>
                      <a:pt x="23873" y="8344"/>
                      <a:pt x="24645" y="9067"/>
                    </a:cubicBezTo>
                    <a:cubicBezTo>
                      <a:pt x="24983" y="9453"/>
                      <a:pt x="25320" y="9790"/>
                      <a:pt x="25706" y="10176"/>
                    </a:cubicBezTo>
                    <a:cubicBezTo>
                      <a:pt x="26044" y="10562"/>
                      <a:pt x="26381" y="10948"/>
                      <a:pt x="26719" y="11382"/>
                    </a:cubicBezTo>
                    <a:cubicBezTo>
                      <a:pt x="27876" y="12829"/>
                      <a:pt x="28841" y="14469"/>
                      <a:pt x="29564" y="16157"/>
                    </a:cubicBezTo>
                    <a:cubicBezTo>
                      <a:pt x="29612" y="16157"/>
                      <a:pt x="29612" y="16205"/>
                      <a:pt x="29612" y="16205"/>
                    </a:cubicBezTo>
                    <a:cubicBezTo>
                      <a:pt x="29612" y="16301"/>
                      <a:pt x="29661" y="16349"/>
                      <a:pt x="29709" y="16398"/>
                    </a:cubicBezTo>
                    <a:cubicBezTo>
                      <a:pt x="29709" y="16446"/>
                      <a:pt x="29757" y="16494"/>
                      <a:pt x="29805" y="16494"/>
                    </a:cubicBezTo>
                    <a:lnTo>
                      <a:pt x="29854" y="16494"/>
                    </a:lnTo>
                    <a:cubicBezTo>
                      <a:pt x="29950" y="16494"/>
                      <a:pt x="29998" y="16398"/>
                      <a:pt x="29998" y="16301"/>
                    </a:cubicBezTo>
                    <a:cubicBezTo>
                      <a:pt x="29468" y="15096"/>
                      <a:pt x="28889" y="13890"/>
                      <a:pt x="28214" y="12732"/>
                    </a:cubicBezTo>
                    <a:cubicBezTo>
                      <a:pt x="27876" y="12202"/>
                      <a:pt x="27490" y="11623"/>
                      <a:pt x="27105" y="11093"/>
                    </a:cubicBezTo>
                    <a:cubicBezTo>
                      <a:pt x="26719" y="10562"/>
                      <a:pt x="26333" y="10032"/>
                      <a:pt x="25899" y="9501"/>
                    </a:cubicBezTo>
                    <a:cubicBezTo>
                      <a:pt x="25513" y="9019"/>
                      <a:pt x="25031" y="8488"/>
                      <a:pt x="24549" y="8054"/>
                    </a:cubicBezTo>
                    <a:cubicBezTo>
                      <a:pt x="24066" y="7572"/>
                      <a:pt x="23584" y="7090"/>
                      <a:pt x="23102" y="6656"/>
                    </a:cubicBezTo>
                    <a:cubicBezTo>
                      <a:pt x="22571" y="6173"/>
                      <a:pt x="22041" y="5788"/>
                      <a:pt x="21510" y="5354"/>
                    </a:cubicBezTo>
                    <a:cubicBezTo>
                      <a:pt x="20980" y="4968"/>
                      <a:pt x="20401" y="4582"/>
                      <a:pt x="19822" y="4148"/>
                    </a:cubicBezTo>
                    <a:cubicBezTo>
                      <a:pt x="19244" y="3762"/>
                      <a:pt x="18665" y="3473"/>
                      <a:pt x="18086" y="3135"/>
                    </a:cubicBezTo>
                    <a:cubicBezTo>
                      <a:pt x="17459" y="2797"/>
                      <a:pt x="16880" y="2508"/>
                      <a:pt x="16253" y="2219"/>
                    </a:cubicBezTo>
                    <a:cubicBezTo>
                      <a:pt x="15675" y="1978"/>
                      <a:pt x="14951" y="1688"/>
                      <a:pt x="14276" y="1447"/>
                    </a:cubicBezTo>
                    <a:cubicBezTo>
                      <a:pt x="13601" y="1206"/>
                      <a:pt x="13022" y="1013"/>
                      <a:pt x="12347" y="820"/>
                    </a:cubicBezTo>
                    <a:cubicBezTo>
                      <a:pt x="10273" y="290"/>
                      <a:pt x="8151" y="0"/>
                      <a:pt x="6029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" name="Google Shape;860;p35">
                <a:extLst>
                  <a:ext uri="{FF2B5EF4-FFF2-40B4-BE49-F238E27FC236}">
                    <a16:creationId xmlns:a16="http://schemas.microsoft.com/office/drawing/2014/main" id="{7E548017-2EAD-4CA0-BB52-420522C64E45}"/>
                  </a:ext>
                </a:extLst>
              </p:cNvPr>
              <p:cNvSpPr/>
              <p:nvPr/>
            </p:nvSpPr>
            <p:spPr>
              <a:xfrm>
                <a:off x="4958400" y="18043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" name="Google Shape;861;p35">
                <a:extLst>
                  <a:ext uri="{FF2B5EF4-FFF2-40B4-BE49-F238E27FC236}">
                    <a16:creationId xmlns:a16="http://schemas.microsoft.com/office/drawing/2014/main" id="{BE6EBB35-3803-43AE-A418-2B35FB9AD030}"/>
                  </a:ext>
                </a:extLst>
              </p:cNvPr>
              <p:cNvSpPr/>
              <p:nvPr/>
            </p:nvSpPr>
            <p:spPr>
              <a:xfrm>
                <a:off x="4945150" y="680600"/>
                <a:ext cx="391875" cy="1272025"/>
              </a:xfrm>
              <a:custGeom>
                <a:avLst/>
                <a:gdLst/>
                <a:ahLst/>
                <a:cxnLst/>
                <a:rect l="l" t="t" r="r" b="b"/>
                <a:pathLst>
                  <a:path w="15675" h="50881" extrusionOk="0">
                    <a:moveTo>
                      <a:pt x="14565" y="1"/>
                    </a:moveTo>
                    <a:cubicBezTo>
                      <a:pt x="14276" y="97"/>
                      <a:pt x="14083" y="338"/>
                      <a:pt x="14131" y="628"/>
                    </a:cubicBezTo>
                    <a:cubicBezTo>
                      <a:pt x="14131" y="772"/>
                      <a:pt x="14179" y="917"/>
                      <a:pt x="14179" y="1062"/>
                    </a:cubicBezTo>
                    <a:cubicBezTo>
                      <a:pt x="14179" y="1206"/>
                      <a:pt x="14228" y="1399"/>
                      <a:pt x="14228" y="1592"/>
                    </a:cubicBezTo>
                    <a:lnTo>
                      <a:pt x="14324" y="2460"/>
                    </a:lnTo>
                    <a:lnTo>
                      <a:pt x="14324" y="2508"/>
                    </a:lnTo>
                    <a:cubicBezTo>
                      <a:pt x="14469" y="4872"/>
                      <a:pt x="14276" y="7187"/>
                      <a:pt x="13794" y="9502"/>
                    </a:cubicBezTo>
                    <a:cubicBezTo>
                      <a:pt x="13456" y="11238"/>
                      <a:pt x="12974" y="12974"/>
                      <a:pt x="12347" y="14662"/>
                    </a:cubicBezTo>
                    <a:cubicBezTo>
                      <a:pt x="11816" y="16157"/>
                      <a:pt x="11189" y="17604"/>
                      <a:pt x="10514" y="19051"/>
                    </a:cubicBezTo>
                    <a:cubicBezTo>
                      <a:pt x="9887" y="20256"/>
                      <a:pt x="9212" y="21462"/>
                      <a:pt x="8537" y="22619"/>
                    </a:cubicBezTo>
                    <a:cubicBezTo>
                      <a:pt x="7862" y="23777"/>
                      <a:pt x="7090" y="25127"/>
                      <a:pt x="6367" y="26381"/>
                    </a:cubicBezTo>
                    <a:cubicBezTo>
                      <a:pt x="5595" y="27635"/>
                      <a:pt x="4871" y="28986"/>
                      <a:pt x="4148" y="30288"/>
                    </a:cubicBezTo>
                    <a:cubicBezTo>
                      <a:pt x="3473" y="31590"/>
                      <a:pt x="2798" y="32940"/>
                      <a:pt x="2219" y="34291"/>
                    </a:cubicBezTo>
                    <a:cubicBezTo>
                      <a:pt x="1013" y="36847"/>
                      <a:pt x="290" y="39596"/>
                      <a:pt x="49" y="42393"/>
                    </a:cubicBezTo>
                    <a:cubicBezTo>
                      <a:pt x="0" y="43743"/>
                      <a:pt x="97" y="45094"/>
                      <a:pt x="338" y="46444"/>
                    </a:cubicBezTo>
                    <a:cubicBezTo>
                      <a:pt x="627" y="47843"/>
                      <a:pt x="1110" y="49193"/>
                      <a:pt x="1785" y="50447"/>
                    </a:cubicBezTo>
                    <a:cubicBezTo>
                      <a:pt x="1833" y="50592"/>
                      <a:pt x="1930" y="50688"/>
                      <a:pt x="1978" y="50785"/>
                    </a:cubicBezTo>
                    <a:cubicBezTo>
                      <a:pt x="2026" y="50881"/>
                      <a:pt x="2074" y="50881"/>
                      <a:pt x="2171" y="50881"/>
                    </a:cubicBezTo>
                    <a:cubicBezTo>
                      <a:pt x="2219" y="50833"/>
                      <a:pt x="2267" y="50736"/>
                      <a:pt x="2219" y="50688"/>
                    </a:cubicBezTo>
                    <a:cubicBezTo>
                      <a:pt x="1833" y="49916"/>
                      <a:pt x="1496" y="49193"/>
                      <a:pt x="1206" y="48421"/>
                    </a:cubicBezTo>
                    <a:cubicBezTo>
                      <a:pt x="869" y="47264"/>
                      <a:pt x="627" y="46106"/>
                      <a:pt x="531" y="44949"/>
                    </a:cubicBezTo>
                    <a:cubicBezTo>
                      <a:pt x="483" y="44226"/>
                      <a:pt x="483" y="43454"/>
                      <a:pt x="531" y="42779"/>
                    </a:cubicBezTo>
                    <a:cubicBezTo>
                      <a:pt x="579" y="42055"/>
                      <a:pt x="676" y="41332"/>
                      <a:pt x="820" y="40608"/>
                    </a:cubicBezTo>
                    <a:cubicBezTo>
                      <a:pt x="1061" y="39451"/>
                      <a:pt x="1399" y="38342"/>
                      <a:pt x="1785" y="37233"/>
                    </a:cubicBezTo>
                    <a:cubicBezTo>
                      <a:pt x="2219" y="36075"/>
                      <a:pt x="2701" y="34918"/>
                      <a:pt x="3280" y="33808"/>
                    </a:cubicBezTo>
                    <a:cubicBezTo>
                      <a:pt x="4582" y="31204"/>
                      <a:pt x="6125" y="28696"/>
                      <a:pt x="7669" y="26188"/>
                    </a:cubicBezTo>
                    <a:cubicBezTo>
                      <a:pt x="9212" y="23825"/>
                      <a:pt x="10611" y="21366"/>
                      <a:pt x="11864" y="18858"/>
                    </a:cubicBezTo>
                    <a:cubicBezTo>
                      <a:pt x="12154" y="18279"/>
                      <a:pt x="12443" y="17652"/>
                      <a:pt x="12684" y="17073"/>
                    </a:cubicBezTo>
                    <a:cubicBezTo>
                      <a:pt x="13022" y="16302"/>
                      <a:pt x="13311" y="15578"/>
                      <a:pt x="13552" y="14807"/>
                    </a:cubicBezTo>
                    <a:cubicBezTo>
                      <a:pt x="14131" y="13312"/>
                      <a:pt x="14613" y="11720"/>
                      <a:pt x="14951" y="10128"/>
                    </a:cubicBezTo>
                    <a:cubicBezTo>
                      <a:pt x="15337" y="8537"/>
                      <a:pt x="15578" y="6897"/>
                      <a:pt x="15626" y="5306"/>
                    </a:cubicBezTo>
                    <a:cubicBezTo>
                      <a:pt x="15674" y="4486"/>
                      <a:pt x="15626" y="3666"/>
                      <a:pt x="15578" y="2894"/>
                    </a:cubicBezTo>
                    <a:cubicBezTo>
                      <a:pt x="15530" y="2508"/>
                      <a:pt x="15482" y="2123"/>
                      <a:pt x="15433" y="1737"/>
                    </a:cubicBezTo>
                    <a:cubicBezTo>
                      <a:pt x="15385" y="1496"/>
                      <a:pt x="15337" y="1303"/>
                      <a:pt x="15337" y="1062"/>
                    </a:cubicBezTo>
                    <a:cubicBezTo>
                      <a:pt x="15289" y="869"/>
                      <a:pt x="15192" y="628"/>
                      <a:pt x="15144" y="435"/>
                    </a:cubicBezTo>
                    <a:cubicBezTo>
                      <a:pt x="15096" y="194"/>
                      <a:pt x="14903" y="1"/>
                      <a:pt x="14662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" name="Google Shape;862;p35">
                <a:extLst>
                  <a:ext uri="{FF2B5EF4-FFF2-40B4-BE49-F238E27FC236}">
                    <a16:creationId xmlns:a16="http://schemas.microsoft.com/office/drawing/2014/main" id="{31D6C236-3A46-4534-BC92-9DCE03053790}"/>
                  </a:ext>
                </a:extLst>
              </p:cNvPr>
              <p:cNvSpPr/>
              <p:nvPr/>
            </p:nvSpPr>
            <p:spPr>
              <a:xfrm>
                <a:off x="5303250" y="742100"/>
                <a:ext cx="25" cy="2425"/>
              </a:xfrm>
              <a:custGeom>
                <a:avLst/>
                <a:gdLst/>
                <a:ahLst/>
                <a:cxnLst/>
                <a:rect l="l" t="t" r="r" b="b"/>
                <a:pathLst>
                  <a:path w="1" h="97" extrusionOk="0">
                    <a:moveTo>
                      <a:pt x="0" y="0"/>
                    </a:moveTo>
                    <a:lnTo>
                      <a:pt x="0" y="97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863;p35">
                <a:extLst>
                  <a:ext uri="{FF2B5EF4-FFF2-40B4-BE49-F238E27FC236}">
                    <a16:creationId xmlns:a16="http://schemas.microsoft.com/office/drawing/2014/main" id="{F570C34F-0AE8-4B61-957D-1E4762F8B1D0}"/>
                  </a:ext>
                </a:extLst>
              </p:cNvPr>
              <p:cNvSpPr/>
              <p:nvPr/>
            </p:nvSpPr>
            <p:spPr>
              <a:xfrm>
                <a:off x="4924650" y="14148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864;p35">
                <a:extLst>
                  <a:ext uri="{FF2B5EF4-FFF2-40B4-BE49-F238E27FC236}">
                    <a16:creationId xmlns:a16="http://schemas.microsoft.com/office/drawing/2014/main" id="{916BF48F-611A-4011-913C-A3247B238149}"/>
                  </a:ext>
                </a:extLst>
              </p:cNvPr>
              <p:cNvSpPr/>
              <p:nvPr/>
            </p:nvSpPr>
            <p:spPr>
              <a:xfrm>
                <a:off x="4875225" y="801175"/>
                <a:ext cx="383425" cy="737900"/>
              </a:xfrm>
              <a:custGeom>
                <a:avLst/>
                <a:gdLst/>
                <a:ahLst/>
                <a:cxnLst/>
                <a:rect l="l" t="t" r="r" b="b"/>
                <a:pathLst>
                  <a:path w="15337" h="29516" extrusionOk="0">
                    <a:moveTo>
                      <a:pt x="14903" y="0"/>
                    </a:moveTo>
                    <a:cubicBezTo>
                      <a:pt x="14806" y="0"/>
                      <a:pt x="14710" y="49"/>
                      <a:pt x="14613" y="97"/>
                    </a:cubicBezTo>
                    <a:cubicBezTo>
                      <a:pt x="14517" y="193"/>
                      <a:pt x="14469" y="290"/>
                      <a:pt x="14469" y="434"/>
                    </a:cubicBezTo>
                    <a:cubicBezTo>
                      <a:pt x="14372" y="1110"/>
                      <a:pt x="14276" y="1737"/>
                      <a:pt x="14131" y="2412"/>
                    </a:cubicBezTo>
                    <a:cubicBezTo>
                      <a:pt x="13938" y="3376"/>
                      <a:pt x="13649" y="4293"/>
                      <a:pt x="13311" y="5209"/>
                    </a:cubicBezTo>
                    <a:cubicBezTo>
                      <a:pt x="12974" y="6125"/>
                      <a:pt x="12539" y="7042"/>
                      <a:pt x="12105" y="7958"/>
                    </a:cubicBezTo>
                    <a:cubicBezTo>
                      <a:pt x="11575" y="9067"/>
                      <a:pt x="10900" y="10128"/>
                      <a:pt x="10273" y="11189"/>
                    </a:cubicBezTo>
                    <a:cubicBezTo>
                      <a:pt x="9935" y="11720"/>
                      <a:pt x="9549" y="12299"/>
                      <a:pt x="9212" y="12829"/>
                    </a:cubicBezTo>
                    <a:cubicBezTo>
                      <a:pt x="8826" y="13360"/>
                      <a:pt x="8440" y="13890"/>
                      <a:pt x="8102" y="14421"/>
                    </a:cubicBezTo>
                    <a:lnTo>
                      <a:pt x="6945" y="16012"/>
                    </a:lnTo>
                    <a:lnTo>
                      <a:pt x="5836" y="17604"/>
                    </a:lnTo>
                    <a:cubicBezTo>
                      <a:pt x="5450" y="18134"/>
                      <a:pt x="5064" y="18665"/>
                      <a:pt x="4727" y="19195"/>
                    </a:cubicBezTo>
                    <a:cubicBezTo>
                      <a:pt x="4341" y="19774"/>
                      <a:pt x="4003" y="20304"/>
                      <a:pt x="3666" y="20835"/>
                    </a:cubicBezTo>
                    <a:cubicBezTo>
                      <a:pt x="1929" y="23439"/>
                      <a:pt x="675" y="26285"/>
                      <a:pt x="48" y="29323"/>
                    </a:cubicBezTo>
                    <a:cubicBezTo>
                      <a:pt x="0" y="29419"/>
                      <a:pt x="48" y="29468"/>
                      <a:pt x="97" y="29516"/>
                    </a:cubicBezTo>
                    <a:cubicBezTo>
                      <a:pt x="193" y="29516"/>
                      <a:pt x="290" y="29516"/>
                      <a:pt x="290" y="29419"/>
                    </a:cubicBezTo>
                    <a:cubicBezTo>
                      <a:pt x="675" y="27731"/>
                      <a:pt x="1206" y="26140"/>
                      <a:pt x="1978" y="24597"/>
                    </a:cubicBezTo>
                    <a:cubicBezTo>
                      <a:pt x="2556" y="23487"/>
                      <a:pt x="3231" y="22378"/>
                      <a:pt x="3907" y="21317"/>
                    </a:cubicBezTo>
                    <a:cubicBezTo>
                      <a:pt x="4293" y="20738"/>
                      <a:pt x="4630" y="20256"/>
                      <a:pt x="5016" y="19726"/>
                    </a:cubicBezTo>
                    <a:cubicBezTo>
                      <a:pt x="5402" y="19195"/>
                      <a:pt x="5788" y="18665"/>
                      <a:pt x="6222" y="18134"/>
                    </a:cubicBezTo>
                    <a:cubicBezTo>
                      <a:pt x="6656" y="17652"/>
                      <a:pt x="7041" y="17121"/>
                      <a:pt x="7427" y="16591"/>
                    </a:cubicBezTo>
                    <a:cubicBezTo>
                      <a:pt x="7813" y="16109"/>
                      <a:pt x="8247" y="15578"/>
                      <a:pt x="8633" y="15096"/>
                    </a:cubicBezTo>
                    <a:cubicBezTo>
                      <a:pt x="9019" y="14565"/>
                      <a:pt x="9405" y="14035"/>
                      <a:pt x="9839" y="13504"/>
                    </a:cubicBezTo>
                    <a:cubicBezTo>
                      <a:pt x="10273" y="12974"/>
                      <a:pt x="10610" y="12491"/>
                      <a:pt x="10996" y="11961"/>
                    </a:cubicBezTo>
                    <a:cubicBezTo>
                      <a:pt x="12202" y="10273"/>
                      <a:pt x="13215" y="8489"/>
                      <a:pt x="13986" y="6559"/>
                    </a:cubicBezTo>
                    <a:cubicBezTo>
                      <a:pt x="14372" y="5643"/>
                      <a:pt x="14710" y="4679"/>
                      <a:pt x="14951" y="3714"/>
                    </a:cubicBezTo>
                    <a:cubicBezTo>
                      <a:pt x="15192" y="2653"/>
                      <a:pt x="15337" y="1544"/>
                      <a:pt x="15337" y="483"/>
                    </a:cubicBezTo>
                    <a:cubicBezTo>
                      <a:pt x="15337" y="242"/>
                      <a:pt x="15144" y="0"/>
                      <a:pt x="14903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865;p35">
                <a:extLst>
                  <a:ext uri="{FF2B5EF4-FFF2-40B4-BE49-F238E27FC236}">
                    <a16:creationId xmlns:a16="http://schemas.microsoft.com/office/drawing/2014/main" id="{FEAB5BA6-C65E-4782-ABE4-E76930FA7FEC}"/>
                  </a:ext>
                </a:extLst>
              </p:cNvPr>
              <p:cNvSpPr/>
              <p:nvPr/>
            </p:nvSpPr>
            <p:spPr>
              <a:xfrm>
                <a:off x="4761875" y="580525"/>
                <a:ext cx="389475" cy="1482075"/>
              </a:xfrm>
              <a:custGeom>
                <a:avLst/>
                <a:gdLst/>
                <a:ahLst/>
                <a:cxnLst/>
                <a:rect l="l" t="t" r="r" b="b"/>
                <a:pathLst>
                  <a:path w="15579" h="59283" extrusionOk="0">
                    <a:moveTo>
                      <a:pt x="14807" y="1"/>
                    </a:moveTo>
                    <a:cubicBezTo>
                      <a:pt x="14566" y="49"/>
                      <a:pt x="14373" y="242"/>
                      <a:pt x="14421" y="483"/>
                    </a:cubicBezTo>
                    <a:cubicBezTo>
                      <a:pt x="14421" y="531"/>
                      <a:pt x="14421" y="579"/>
                      <a:pt x="14421" y="628"/>
                    </a:cubicBezTo>
                    <a:cubicBezTo>
                      <a:pt x="14469" y="1448"/>
                      <a:pt x="14517" y="2316"/>
                      <a:pt x="14469" y="3184"/>
                    </a:cubicBezTo>
                    <a:cubicBezTo>
                      <a:pt x="14373" y="4727"/>
                      <a:pt x="14035" y="6270"/>
                      <a:pt x="13553" y="7765"/>
                    </a:cubicBezTo>
                    <a:cubicBezTo>
                      <a:pt x="12492" y="10659"/>
                      <a:pt x="11093" y="13408"/>
                      <a:pt x="9405" y="15964"/>
                    </a:cubicBezTo>
                    <a:cubicBezTo>
                      <a:pt x="7862" y="18472"/>
                      <a:pt x="6174" y="20883"/>
                      <a:pt x="4775" y="23488"/>
                    </a:cubicBezTo>
                    <a:cubicBezTo>
                      <a:pt x="3570" y="25754"/>
                      <a:pt x="2605" y="28166"/>
                      <a:pt x="1833" y="30577"/>
                    </a:cubicBezTo>
                    <a:cubicBezTo>
                      <a:pt x="1062" y="33037"/>
                      <a:pt x="531" y="35545"/>
                      <a:pt x="290" y="38101"/>
                    </a:cubicBezTo>
                    <a:cubicBezTo>
                      <a:pt x="1" y="40609"/>
                      <a:pt x="97" y="43165"/>
                      <a:pt x="531" y="45624"/>
                    </a:cubicBezTo>
                    <a:cubicBezTo>
                      <a:pt x="965" y="48084"/>
                      <a:pt x="1833" y="50399"/>
                      <a:pt x="3039" y="52569"/>
                    </a:cubicBezTo>
                    <a:cubicBezTo>
                      <a:pt x="3811" y="53823"/>
                      <a:pt x="4679" y="55029"/>
                      <a:pt x="5740" y="56138"/>
                    </a:cubicBezTo>
                    <a:cubicBezTo>
                      <a:pt x="6801" y="57295"/>
                      <a:pt x="8055" y="58308"/>
                      <a:pt x="9357" y="59225"/>
                    </a:cubicBezTo>
                    <a:cubicBezTo>
                      <a:pt x="9408" y="59265"/>
                      <a:pt x="9460" y="59282"/>
                      <a:pt x="9510" y="59282"/>
                    </a:cubicBezTo>
                    <a:cubicBezTo>
                      <a:pt x="9696" y="59282"/>
                      <a:pt x="9837" y="59039"/>
                      <a:pt x="9646" y="58887"/>
                    </a:cubicBezTo>
                    <a:cubicBezTo>
                      <a:pt x="7573" y="57537"/>
                      <a:pt x="5836" y="55752"/>
                      <a:pt x="4438" y="53678"/>
                    </a:cubicBezTo>
                    <a:cubicBezTo>
                      <a:pt x="4004" y="53051"/>
                      <a:pt x="3618" y="52376"/>
                      <a:pt x="3232" y="51653"/>
                    </a:cubicBezTo>
                    <a:cubicBezTo>
                      <a:pt x="2846" y="50881"/>
                      <a:pt x="2557" y="50109"/>
                      <a:pt x="2268" y="49338"/>
                    </a:cubicBezTo>
                    <a:cubicBezTo>
                      <a:pt x="1978" y="48518"/>
                      <a:pt x="1737" y="47698"/>
                      <a:pt x="1592" y="46878"/>
                    </a:cubicBezTo>
                    <a:cubicBezTo>
                      <a:pt x="1110" y="44563"/>
                      <a:pt x="965" y="42200"/>
                      <a:pt x="1110" y="39885"/>
                    </a:cubicBezTo>
                    <a:cubicBezTo>
                      <a:pt x="1351" y="36702"/>
                      <a:pt x="1978" y="33567"/>
                      <a:pt x="2991" y="30577"/>
                    </a:cubicBezTo>
                    <a:cubicBezTo>
                      <a:pt x="3811" y="28214"/>
                      <a:pt x="4824" y="25899"/>
                      <a:pt x="5981" y="23681"/>
                    </a:cubicBezTo>
                    <a:cubicBezTo>
                      <a:pt x="6704" y="22427"/>
                      <a:pt x="7428" y="21221"/>
                      <a:pt x="8200" y="20015"/>
                    </a:cubicBezTo>
                    <a:cubicBezTo>
                      <a:pt x="9019" y="18713"/>
                      <a:pt x="9839" y="17411"/>
                      <a:pt x="10659" y="16109"/>
                    </a:cubicBezTo>
                    <a:cubicBezTo>
                      <a:pt x="12202" y="13746"/>
                      <a:pt x="13456" y="11238"/>
                      <a:pt x="14421" y="8633"/>
                    </a:cubicBezTo>
                    <a:cubicBezTo>
                      <a:pt x="14903" y="7331"/>
                      <a:pt x="15193" y="5981"/>
                      <a:pt x="15385" y="4631"/>
                    </a:cubicBezTo>
                    <a:cubicBezTo>
                      <a:pt x="15578" y="3232"/>
                      <a:pt x="15530" y="1785"/>
                      <a:pt x="15241" y="387"/>
                    </a:cubicBezTo>
                    <a:cubicBezTo>
                      <a:pt x="15241" y="290"/>
                      <a:pt x="15193" y="194"/>
                      <a:pt x="15096" y="97"/>
                    </a:cubicBezTo>
                    <a:cubicBezTo>
                      <a:pt x="15048" y="49"/>
                      <a:pt x="15000" y="1"/>
                      <a:pt x="14903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" name="Google Shape;866;p35">
                <a:extLst>
                  <a:ext uri="{FF2B5EF4-FFF2-40B4-BE49-F238E27FC236}">
                    <a16:creationId xmlns:a16="http://schemas.microsoft.com/office/drawing/2014/main" id="{E76C73E1-85AE-48A6-87EB-065F788D6F91}"/>
                  </a:ext>
                </a:extLst>
              </p:cNvPr>
              <p:cNvSpPr/>
              <p:nvPr/>
            </p:nvSpPr>
            <p:spPr>
              <a:xfrm>
                <a:off x="5227275" y="6360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" name="Google Shape;867;p35">
                <a:extLst>
                  <a:ext uri="{FF2B5EF4-FFF2-40B4-BE49-F238E27FC236}">
                    <a16:creationId xmlns:a16="http://schemas.microsoft.com/office/drawing/2014/main" id="{79C36788-1ACD-44A3-938A-4932F3A50D84}"/>
                  </a:ext>
                </a:extLst>
              </p:cNvPr>
              <p:cNvSpPr/>
              <p:nvPr/>
            </p:nvSpPr>
            <p:spPr>
              <a:xfrm>
                <a:off x="5007850" y="498550"/>
                <a:ext cx="276125" cy="670075"/>
              </a:xfrm>
              <a:custGeom>
                <a:avLst/>
                <a:gdLst/>
                <a:ahLst/>
                <a:cxnLst/>
                <a:rect l="l" t="t" r="r" b="b"/>
                <a:pathLst>
                  <a:path w="11045" h="26803" extrusionOk="0">
                    <a:moveTo>
                      <a:pt x="10562" y="0"/>
                    </a:moveTo>
                    <a:lnTo>
                      <a:pt x="10514" y="48"/>
                    </a:lnTo>
                    <a:cubicBezTo>
                      <a:pt x="10417" y="48"/>
                      <a:pt x="10369" y="97"/>
                      <a:pt x="10321" y="145"/>
                    </a:cubicBezTo>
                    <a:cubicBezTo>
                      <a:pt x="9983" y="531"/>
                      <a:pt x="9694" y="917"/>
                      <a:pt x="9405" y="1351"/>
                    </a:cubicBezTo>
                    <a:cubicBezTo>
                      <a:pt x="9115" y="1833"/>
                      <a:pt x="8874" y="2315"/>
                      <a:pt x="8633" y="2846"/>
                    </a:cubicBezTo>
                    <a:cubicBezTo>
                      <a:pt x="8247" y="3858"/>
                      <a:pt x="7958" y="4871"/>
                      <a:pt x="7765" y="5932"/>
                    </a:cubicBezTo>
                    <a:cubicBezTo>
                      <a:pt x="7283" y="8102"/>
                      <a:pt x="7186" y="10273"/>
                      <a:pt x="6704" y="12395"/>
                    </a:cubicBezTo>
                    <a:cubicBezTo>
                      <a:pt x="6656" y="12732"/>
                      <a:pt x="6559" y="13070"/>
                      <a:pt x="6463" y="13408"/>
                    </a:cubicBezTo>
                    <a:lnTo>
                      <a:pt x="6125" y="14710"/>
                    </a:lnTo>
                    <a:cubicBezTo>
                      <a:pt x="5884" y="15530"/>
                      <a:pt x="5643" y="16349"/>
                      <a:pt x="5402" y="17169"/>
                    </a:cubicBezTo>
                    <a:cubicBezTo>
                      <a:pt x="4871" y="18809"/>
                      <a:pt x="4196" y="20352"/>
                      <a:pt x="3424" y="21896"/>
                    </a:cubicBezTo>
                    <a:cubicBezTo>
                      <a:pt x="3039" y="22619"/>
                      <a:pt x="2605" y="23342"/>
                      <a:pt x="2122" y="24066"/>
                    </a:cubicBezTo>
                    <a:cubicBezTo>
                      <a:pt x="1640" y="24741"/>
                      <a:pt x="1158" y="25416"/>
                      <a:pt x="579" y="25995"/>
                    </a:cubicBezTo>
                    <a:cubicBezTo>
                      <a:pt x="386" y="26188"/>
                      <a:pt x="241" y="26381"/>
                      <a:pt x="49" y="26574"/>
                    </a:cubicBezTo>
                    <a:cubicBezTo>
                      <a:pt x="0" y="26622"/>
                      <a:pt x="0" y="26718"/>
                      <a:pt x="49" y="26767"/>
                    </a:cubicBezTo>
                    <a:cubicBezTo>
                      <a:pt x="73" y="26791"/>
                      <a:pt x="109" y="26803"/>
                      <a:pt x="145" y="26803"/>
                    </a:cubicBezTo>
                    <a:cubicBezTo>
                      <a:pt x="181" y="26803"/>
                      <a:pt x="217" y="26791"/>
                      <a:pt x="241" y="26767"/>
                    </a:cubicBezTo>
                    <a:cubicBezTo>
                      <a:pt x="772" y="26236"/>
                      <a:pt x="1302" y="25657"/>
                      <a:pt x="1785" y="25079"/>
                    </a:cubicBezTo>
                    <a:cubicBezTo>
                      <a:pt x="2267" y="24452"/>
                      <a:pt x="2701" y="23777"/>
                      <a:pt x="3135" y="23150"/>
                    </a:cubicBezTo>
                    <a:cubicBezTo>
                      <a:pt x="3955" y="21799"/>
                      <a:pt x="4678" y="20352"/>
                      <a:pt x="5257" y="18906"/>
                    </a:cubicBezTo>
                    <a:cubicBezTo>
                      <a:pt x="5884" y="17459"/>
                      <a:pt x="6415" y="15964"/>
                      <a:pt x="6897" y="14420"/>
                    </a:cubicBezTo>
                    <a:cubicBezTo>
                      <a:pt x="7138" y="13745"/>
                      <a:pt x="7331" y="13022"/>
                      <a:pt x="7524" y="12298"/>
                    </a:cubicBezTo>
                    <a:cubicBezTo>
                      <a:pt x="7717" y="11575"/>
                      <a:pt x="7861" y="10900"/>
                      <a:pt x="7958" y="10176"/>
                    </a:cubicBezTo>
                    <a:cubicBezTo>
                      <a:pt x="8247" y="8633"/>
                      <a:pt x="8440" y="7041"/>
                      <a:pt x="8778" y="5498"/>
                    </a:cubicBezTo>
                    <a:cubicBezTo>
                      <a:pt x="9019" y="4341"/>
                      <a:pt x="9405" y="3183"/>
                      <a:pt x="9935" y="2122"/>
                    </a:cubicBezTo>
                    <a:cubicBezTo>
                      <a:pt x="10225" y="1592"/>
                      <a:pt x="10562" y="1061"/>
                      <a:pt x="10948" y="579"/>
                    </a:cubicBezTo>
                    <a:cubicBezTo>
                      <a:pt x="10996" y="482"/>
                      <a:pt x="11044" y="386"/>
                      <a:pt x="10996" y="290"/>
                    </a:cubicBezTo>
                    <a:cubicBezTo>
                      <a:pt x="10996" y="193"/>
                      <a:pt x="10948" y="145"/>
                      <a:pt x="10852" y="48"/>
                    </a:cubicBezTo>
                    <a:cubicBezTo>
                      <a:pt x="10803" y="0"/>
                      <a:pt x="10707" y="0"/>
                      <a:pt x="10659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" name="Google Shape;868;p35">
                <a:extLst>
                  <a:ext uri="{FF2B5EF4-FFF2-40B4-BE49-F238E27FC236}">
                    <a16:creationId xmlns:a16="http://schemas.microsoft.com/office/drawing/2014/main" id="{63A33976-FD7E-458E-AE5A-82739802AAB4}"/>
                  </a:ext>
                </a:extLst>
              </p:cNvPr>
              <p:cNvSpPr/>
              <p:nvPr/>
            </p:nvSpPr>
            <p:spPr>
              <a:xfrm>
                <a:off x="5370750" y="616700"/>
                <a:ext cx="868125" cy="167325"/>
              </a:xfrm>
              <a:custGeom>
                <a:avLst/>
                <a:gdLst/>
                <a:ahLst/>
                <a:cxnLst/>
                <a:rect l="l" t="t" r="r" b="b"/>
                <a:pathLst>
                  <a:path w="34725" h="6693" extrusionOk="0">
                    <a:moveTo>
                      <a:pt x="483" y="1"/>
                    </a:moveTo>
                    <a:cubicBezTo>
                      <a:pt x="338" y="49"/>
                      <a:pt x="242" y="97"/>
                      <a:pt x="146" y="242"/>
                    </a:cubicBezTo>
                    <a:cubicBezTo>
                      <a:pt x="1" y="483"/>
                      <a:pt x="49" y="820"/>
                      <a:pt x="290" y="1013"/>
                    </a:cubicBezTo>
                    <a:cubicBezTo>
                      <a:pt x="628" y="1206"/>
                      <a:pt x="917" y="1399"/>
                      <a:pt x="1207" y="1592"/>
                    </a:cubicBezTo>
                    <a:cubicBezTo>
                      <a:pt x="1544" y="1785"/>
                      <a:pt x="1930" y="1978"/>
                      <a:pt x="2268" y="2219"/>
                    </a:cubicBezTo>
                    <a:cubicBezTo>
                      <a:pt x="2943" y="2508"/>
                      <a:pt x="3570" y="2798"/>
                      <a:pt x="4245" y="3039"/>
                    </a:cubicBezTo>
                    <a:cubicBezTo>
                      <a:pt x="5402" y="3425"/>
                      <a:pt x="6560" y="3714"/>
                      <a:pt x="7717" y="3859"/>
                    </a:cubicBezTo>
                    <a:cubicBezTo>
                      <a:pt x="8990" y="3986"/>
                      <a:pt x="10263" y="4046"/>
                      <a:pt x="11536" y="4046"/>
                    </a:cubicBezTo>
                    <a:cubicBezTo>
                      <a:pt x="12674" y="4046"/>
                      <a:pt x="13813" y="3998"/>
                      <a:pt x="14951" y="3907"/>
                    </a:cubicBezTo>
                    <a:lnTo>
                      <a:pt x="15096" y="3907"/>
                    </a:lnTo>
                    <a:lnTo>
                      <a:pt x="18086" y="3666"/>
                    </a:lnTo>
                    <a:cubicBezTo>
                      <a:pt x="19099" y="3569"/>
                      <a:pt x="20112" y="3473"/>
                      <a:pt x="21076" y="3425"/>
                    </a:cubicBezTo>
                    <a:cubicBezTo>
                      <a:pt x="21959" y="3354"/>
                      <a:pt x="22842" y="3309"/>
                      <a:pt x="23705" y="3309"/>
                    </a:cubicBezTo>
                    <a:cubicBezTo>
                      <a:pt x="24021" y="3309"/>
                      <a:pt x="24335" y="3315"/>
                      <a:pt x="24645" y="3328"/>
                    </a:cubicBezTo>
                    <a:cubicBezTo>
                      <a:pt x="25803" y="3328"/>
                      <a:pt x="26960" y="3473"/>
                      <a:pt x="28069" y="3666"/>
                    </a:cubicBezTo>
                    <a:cubicBezTo>
                      <a:pt x="29275" y="3859"/>
                      <a:pt x="30433" y="4245"/>
                      <a:pt x="31590" y="4775"/>
                    </a:cubicBezTo>
                    <a:cubicBezTo>
                      <a:pt x="32506" y="5209"/>
                      <a:pt x="33423" y="5788"/>
                      <a:pt x="34243" y="6463"/>
                    </a:cubicBezTo>
                    <a:lnTo>
                      <a:pt x="34435" y="6656"/>
                    </a:lnTo>
                    <a:cubicBezTo>
                      <a:pt x="34484" y="6680"/>
                      <a:pt x="34532" y="6692"/>
                      <a:pt x="34574" y="6692"/>
                    </a:cubicBezTo>
                    <a:cubicBezTo>
                      <a:pt x="34616" y="6692"/>
                      <a:pt x="34652" y="6680"/>
                      <a:pt x="34677" y="6656"/>
                    </a:cubicBezTo>
                    <a:cubicBezTo>
                      <a:pt x="34725" y="6608"/>
                      <a:pt x="34725" y="6511"/>
                      <a:pt x="34677" y="6463"/>
                    </a:cubicBezTo>
                    <a:cubicBezTo>
                      <a:pt x="34194" y="6029"/>
                      <a:pt x="33616" y="5595"/>
                      <a:pt x="33085" y="5209"/>
                    </a:cubicBezTo>
                    <a:cubicBezTo>
                      <a:pt x="32555" y="4872"/>
                      <a:pt x="31976" y="4582"/>
                      <a:pt x="31397" y="4293"/>
                    </a:cubicBezTo>
                    <a:cubicBezTo>
                      <a:pt x="30191" y="3762"/>
                      <a:pt x="28938" y="3376"/>
                      <a:pt x="27635" y="3135"/>
                    </a:cubicBezTo>
                    <a:cubicBezTo>
                      <a:pt x="27008" y="2991"/>
                      <a:pt x="26333" y="2894"/>
                      <a:pt x="25658" y="2846"/>
                    </a:cubicBezTo>
                    <a:cubicBezTo>
                      <a:pt x="25031" y="2798"/>
                      <a:pt x="24308" y="2750"/>
                      <a:pt x="23632" y="2701"/>
                    </a:cubicBezTo>
                    <a:cubicBezTo>
                      <a:pt x="22957" y="2653"/>
                      <a:pt x="22234" y="2653"/>
                      <a:pt x="21510" y="2653"/>
                    </a:cubicBezTo>
                    <a:cubicBezTo>
                      <a:pt x="20835" y="2653"/>
                      <a:pt x="20112" y="2653"/>
                      <a:pt x="19388" y="2701"/>
                    </a:cubicBezTo>
                    <a:lnTo>
                      <a:pt x="16254" y="2846"/>
                    </a:lnTo>
                    <a:cubicBezTo>
                      <a:pt x="15193" y="2894"/>
                      <a:pt x="14132" y="2942"/>
                      <a:pt x="13071" y="2942"/>
                    </a:cubicBezTo>
                    <a:cubicBezTo>
                      <a:pt x="12758" y="2950"/>
                      <a:pt x="12443" y="2954"/>
                      <a:pt x="12128" y="2954"/>
                    </a:cubicBezTo>
                    <a:cubicBezTo>
                      <a:pt x="10453" y="2954"/>
                      <a:pt x="8755" y="2841"/>
                      <a:pt x="7090" y="2557"/>
                    </a:cubicBezTo>
                    <a:cubicBezTo>
                      <a:pt x="6463" y="2460"/>
                      <a:pt x="5836" y="2315"/>
                      <a:pt x="5209" y="2123"/>
                    </a:cubicBezTo>
                    <a:cubicBezTo>
                      <a:pt x="4534" y="1881"/>
                      <a:pt x="3859" y="1640"/>
                      <a:pt x="3184" y="1303"/>
                    </a:cubicBezTo>
                    <a:cubicBezTo>
                      <a:pt x="2846" y="1158"/>
                      <a:pt x="2509" y="965"/>
                      <a:pt x="2171" y="772"/>
                    </a:cubicBezTo>
                    <a:lnTo>
                      <a:pt x="917" y="97"/>
                    </a:lnTo>
                    <a:cubicBezTo>
                      <a:pt x="821" y="49"/>
                      <a:pt x="724" y="1"/>
                      <a:pt x="580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" name="Google Shape;869;p35">
                <a:extLst>
                  <a:ext uri="{FF2B5EF4-FFF2-40B4-BE49-F238E27FC236}">
                    <a16:creationId xmlns:a16="http://schemas.microsoft.com/office/drawing/2014/main" id="{9771C75B-C39A-4F2D-B6EA-41C439370394}"/>
                  </a:ext>
                </a:extLst>
              </p:cNvPr>
              <p:cNvSpPr/>
              <p:nvPr/>
            </p:nvSpPr>
            <p:spPr>
              <a:xfrm>
                <a:off x="5748150" y="713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4AB1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870;p35">
                <a:extLst>
                  <a:ext uri="{FF2B5EF4-FFF2-40B4-BE49-F238E27FC236}">
                    <a16:creationId xmlns:a16="http://schemas.microsoft.com/office/drawing/2014/main" id="{EC4A79DA-B0E5-490B-AE74-3ACA527996DD}"/>
                  </a:ext>
                </a:extLst>
              </p:cNvPr>
              <p:cNvSpPr/>
              <p:nvPr/>
            </p:nvSpPr>
            <p:spPr>
              <a:xfrm>
                <a:off x="5355075" y="491300"/>
                <a:ext cx="604075" cy="61825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2473" extrusionOk="0">
                    <a:moveTo>
                      <a:pt x="580" y="1"/>
                    </a:moveTo>
                    <a:cubicBezTo>
                      <a:pt x="387" y="1"/>
                      <a:pt x="242" y="97"/>
                      <a:pt x="146" y="242"/>
                    </a:cubicBezTo>
                    <a:cubicBezTo>
                      <a:pt x="49" y="338"/>
                      <a:pt x="1" y="483"/>
                      <a:pt x="49" y="628"/>
                    </a:cubicBezTo>
                    <a:cubicBezTo>
                      <a:pt x="97" y="772"/>
                      <a:pt x="194" y="917"/>
                      <a:pt x="290" y="965"/>
                    </a:cubicBezTo>
                    <a:cubicBezTo>
                      <a:pt x="676" y="1158"/>
                      <a:pt x="1062" y="1303"/>
                      <a:pt x="1399" y="1448"/>
                    </a:cubicBezTo>
                    <a:cubicBezTo>
                      <a:pt x="1834" y="1592"/>
                      <a:pt x="2219" y="1737"/>
                      <a:pt x="2605" y="1882"/>
                    </a:cubicBezTo>
                    <a:cubicBezTo>
                      <a:pt x="3425" y="2075"/>
                      <a:pt x="4197" y="2268"/>
                      <a:pt x="5017" y="2364"/>
                    </a:cubicBezTo>
                    <a:cubicBezTo>
                      <a:pt x="5812" y="2436"/>
                      <a:pt x="6596" y="2473"/>
                      <a:pt x="7380" y="2473"/>
                    </a:cubicBezTo>
                    <a:cubicBezTo>
                      <a:pt x="8163" y="2473"/>
                      <a:pt x="8947" y="2436"/>
                      <a:pt x="9743" y="2364"/>
                    </a:cubicBezTo>
                    <a:cubicBezTo>
                      <a:pt x="11238" y="2219"/>
                      <a:pt x="12733" y="1930"/>
                      <a:pt x="14228" y="1689"/>
                    </a:cubicBezTo>
                    <a:cubicBezTo>
                      <a:pt x="15000" y="1544"/>
                      <a:pt x="15723" y="1399"/>
                      <a:pt x="16495" y="1303"/>
                    </a:cubicBezTo>
                    <a:cubicBezTo>
                      <a:pt x="17266" y="1207"/>
                      <a:pt x="17990" y="1062"/>
                      <a:pt x="18713" y="1014"/>
                    </a:cubicBezTo>
                    <a:cubicBezTo>
                      <a:pt x="19187" y="983"/>
                      <a:pt x="19660" y="967"/>
                      <a:pt x="20132" y="967"/>
                    </a:cubicBezTo>
                    <a:cubicBezTo>
                      <a:pt x="21150" y="967"/>
                      <a:pt x="22161" y="1042"/>
                      <a:pt x="23150" y="1207"/>
                    </a:cubicBezTo>
                    <a:lnTo>
                      <a:pt x="23922" y="1351"/>
                    </a:lnTo>
                    <a:cubicBezTo>
                      <a:pt x="23948" y="1364"/>
                      <a:pt x="23974" y="1370"/>
                      <a:pt x="23998" y="1370"/>
                    </a:cubicBezTo>
                    <a:cubicBezTo>
                      <a:pt x="24063" y="1370"/>
                      <a:pt x="24115" y="1325"/>
                      <a:pt x="24115" y="1255"/>
                    </a:cubicBezTo>
                    <a:cubicBezTo>
                      <a:pt x="24163" y="1207"/>
                      <a:pt x="24115" y="1110"/>
                      <a:pt x="24018" y="1110"/>
                    </a:cubicBezTo>
                    <a:cubicBezTo>
                      <a:pt x="22668" y="772"/>
                      <a:pt x="21318" y="580"/>
                      <a:pt x="19919" y="580"/>
                    </a:cubicBezTo>
                    <a:cubicBezTo>
                      <a:pt x="19662" y="571"/>
                      <a:pt x="19406" y="567"/>
                      <a:pt x="19149" y="567"/>
                    </a:cubicBezTo>
                    <a:cubicBezTo>
                      <a:pt x="18007" y="567"/>
                      <a:pt x="16865" y="646"/>
                      <a:pt x="15723" y="724"/>
                    </a:cubicBezTo>
                    <a:cubicBezTo>
                      <a:pt x="15289" y="772"/>
                      <a:pt x="14807" y="821"/>
                      <a:pt x="14373" y="869"/>
                    </a:cubicBezTo>
                    <a:lnTo>
                      <a:pt x="12926" y="1014"/>
                    </a:lnTo>
                    <a:cubicBezTo>
                      <a:pt x="11961" y="1110"/>
                      <a:pt x="11045" y="1207"/>
                      <a:pt x="10129" y="1255"/>
                    </a:cubicBezTo>
                    <a:cubicBezTo>
                      <a:pt x="9423" y="1325"/>
                      <a:pt x="8717" y="1370"/>
                      <a:pt x="8029" y="1370"/>
                    </a:cubicBezTo>
                    <a:cubicBezTo>
                      <a:pt x="7778" y="1370"/>
                      <a:pt x="7529" y="1364"/>
                      <a:pt x="7283" y="1351"/>
                    </a:cubicBezTo>
                    <a:cubicBezTo>
                      <a:pt x="6270" y="1351"/>
                      <a:pt x="5258" y="1255"/>
                      <a:pt x="4245" y="1062"/>
                    </a:cubicBezTo>
                    <a:cubicBezTo>
                      <a:pt x="3039" y="821"/>
                      <a:pt x="1882" y="483"/>
                      <a:pt x="724" y="49"/>
                    </a:cubicBezTo>
                    <a:cubicBezTo>
                      <a:pt x="676" y="1"/>
                      <a:pt x="628" y="1"/>
                      <a:pt x="580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871;p35">
                <a:extLst>
                  <a:ext uri="{FF2B5EF4-FFF2-40B4-BE49-F238E27FC236}">
                    <a16:creationId xmlns:a16="http://schemas.microsoft.com/office/drawing/2014/main" id="{1156FF08-B42B-44A6-80B0-78949BCA87E8}"/>
                  </a:ext>
                </a:extLst>
              </p:cNvPr>
              <p:cNvSpPr/>
              <p:nvPr/>
            </p:nvSpPr>
            <p:spPr>
              <a:xfrm>
                <a:off x="5746925" y="5094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close/>
                  </a:path>
                </a:pathLst>
              </a:custGeom>
              <a:solidFill>
                <a:srgbClr val="4AB1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" name="Google Shape;872;p35">
                <a:extLst>
                  <a:ext uri="{FF2B5EF4-FFF2-40B4-BE49-F238E27FC236}">
                    <a16:creationId xmlns:a16="http://schemas.microsoft.com/office/drawing/2014/main" id="{6F9BA0A6-4880-4BD4-9968-9A9312037E8C}"/>
                  </a:ext>
                </a:extLst>
              </p:cNvPr>
              <p:cNvSpPr/>
              <p:nvPr/>
            </p:nvSpPr>
            <p:spPr>
              <a:xfrm>
                <a:off x="5810825" y="304425"/>
                <a:ext cx="12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50" h="1" fill="none" extrusionOk="0">
                    <a:moveTo>
                      <a:pt x="49" y="1"/>
                    </a:move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" name="Google Shape;873;p35">
                <a:extLst>
                  <a:ext uri="{FF2B5EF4-FFF2-40B4-BE49-F238E27FC236}">
                    <a16:creationId xmlns:a16="http://schemas.microsoft.com/office/drawing/2014/main" id="{05517C69-88D2-49A4-B32B-9A739E9E7CE4}"/>
                  </a:ext>
                </a:extLst>
              </p:cNvPr>
              <p:cNvSpPr/>
              <p:nvPr/>
            </p:nvSpPr>
            <p:spPr>
              <a:xfrm>
                <a:off x="5318925" y="281525"/>
                <a:ext cx="538950" cy="123000"/>
              </a:xfrm>
              <a:custGeom>
                <a:avLst/>
                <a:gdLst/>
                <a:ahLst/>
                <a:cxnLst/>
                <a:rect l="l" t="t" r="r" b="b"/>
                <a:pathLst>
                  <a:path w="21558" h="4920" extrusionOk="0">
                    <a:moveTo>
                      <a:pt x="13359" y="0"/>
                    </a:moveTo>
                    <a:cubicBezTo>
                      <a:pt x="12636" y="0"/>
                      <a:pt x="11912" y="48"/>
                      <a:pt x="11189" y="97"/>
                    </a:cubicBezTo>
                    <a:cubicBezTo>
                      <a:pt x="10851" y="145"/>
                      <a:pt x="10465" y="145"/>
                      <a:pt x="10128" y="193"/>
                    </a:cubicBezTo>
                    <a:cubicBezTo>
                      <a:pt x="9790" y="241"/>
                      <a:pt x="9356" y="290"/>
                      <a:pt x="9019" y="338"/>
                    </a:cubicBezTo>
                    <a:cubicBezTo>
                      <a:pt x="8295" y="482"/>
                      <a:pt x="7572" y="579"/>
                      <a:pt x="6848" y="772"/>
                    </a:cubicBezTo>
                    <a:cubicBezTo>
                      <a:pt x="6173" y="917"/>
                      <a:pt x="5450" y="1158"/>
                      <a:pt x="4726" y="1399"/>
                    </a:cubicBezTo>
                    <a:cubicBezTo>
                      <a:pt x="3907" y="1688"/>
                      <a:pt x="3087" y="2074"/>
                      <a:pt x="2315" y="2508"/>
                    </a:cubicBezTo>
                    <a:cubicBezTo>
                      <a:pt x="1929" y="2701"/>
                      <a:pt x="1543" y="2942"/>
                      <a:pt x="1158" y="3231"/>
                    </a:cubicBezTo>
                    <a:lnTo>
                      <a:pt x="675" y="3569"/>
                    </a:lnTo>
                    <a:cubicBezTo>
                      <a:pt x="531" y="3714"/>
                      <a:pt x="386" y="3858"/>
                      <a:pt x="193" y="3955"/>
                    </a:cubicBezTo>
                    <a:cubicBezTo>
                      <a:pt x="97" y="4051"/>
                      <a:pt x="48" y="4196"/>
                      <a:pt x="48" y="4341"/>
                    </a:cubicBezTo>
                    <a:cubicBezTo>
                      <a:pt x="0" y="4485"/>
                      <a:pt x="48" y="4582"/>
                      <a:pt x="145" y="4727"/>
                    </a:cubicBezTo>
                    <a:cubicBezTo>
                      <a:pt x="241" y="4823"/>
                      <a:pt x="338" y="4871"/>
                      <a:pt x="482" y="4919"/>
                    </a:cubicBezTo>
                    <a:cubicBezTo>
                      <a:pt x="627" y="4919"/>
                      <a:pt x="772" y="4871"/>
                      <a:pt x="868" y="4775"/>
                    </a:cubicBezTo>
                    <a:cubicBezTo>
                      <a:pt x="1254" y="4534"/>
                      <a:pt x="1688" y="4292"/>
                      <a:pt x="2074" y="4051"/>
                    </a:cubicBezTo>
                    <a:cubicBezTo>
                      <a:pt x="2460" y="3858"/>
                      <a:pt x="3038" y="3569"/>
                      <a:pt x="3521" y="3328"/>
                    </a:cubicBezTo>
                    <a:cubicBezTo>
                      <a:pt x="4437" y="2846"/>
                      <a:pt x="5450" y="2460"/>
                      <a:pt x="6463" y="2122"/>
                    </a:cubicBezTo>
                    <a:cubicBezTo>
                      <a:pt x="6993" y="1929"/>
                      <a:pt x="7524" y="1785"/>
                      <a:pt x="8054" y="1592"/>
                    </a:cubicBezTo>
                    <a:cubicBezTo>
                      <a:pt x="8585" y="1447"/>
                      <a:pt x="9260" y="1302"/>
                      <a:pt x="9839" y="1158"/>
                    </a:cubicBezTo>
                    <a:cubicBezTo>
                      <a:pt x="11044" y="868"/>
                      <a:pt x="12250" y="724"/>
                      <a:pt x="13456" y="579"/>
                    </a:cubicBezTo>
                    <a:cubicBezTo>
                      <a:pt x="13986" y="579"/>
                      <a:pt x="14517" y="531"/>
                      <a:pt x="15047" y="531"/>
                    </a:cubicBezTo>
                    <a:lnTo>
                      <a:pt x="16687" y="531"/>
                    </a:lnTo>
                    <a:cubicBezTo>
                      <a:pt x="17700" y="579"/>
                      <a:pt x="18712" y="675"/>
                      <a:pt x="19725" y="868"/>
                    </a:cubicBezTo>
                    <a:cubicBezTo>
                      <a:pt x="20256" y="965"/>
                      <a:pt x="20834" y="1109"/>
                      <a:pt x="21365" y="1254"/>
                    </a:cubicBezTo>
                    <a:cubicBezTo>
                      <a:pt x="21378" y="1267"/>
                      <a:pt x="21394" y="1273"/>
                      <a:pt x="21412" y="1273"/>
                    </a:cubicBezTo>
                    <a:cubicBezTo>
                      <a:pt x="21461" y="1273"/>
                      <a:pt x="21523" y="1228"/>
                      <a:pt x="21558" y="1158"/>
                    </a:cubicBezTo>
                    <a:cubicBezTo>
                      <a:pt x="21558" y="1109"/>
                      <a:pt x="21510" y="1013"/>
                      <a:pt x="21461" y="1013"/>
                    </a:cubicBezTo>
                    <a:cubicBezTo>
                      <a:pt x="20207" y="627"/>
                      <a:pt x="18905" y="338"/>
                      <a:pt x="17651" y="193"/>
                    </a:cubicBezTo>
                    <a:cubicBezTo>
                      <a:pt x="16928" y="97"/>
                      <a:pt x="16253" y="48"/>
                      <a:pt x="15529" y="48"/>
                    </a:cubicBezTo>
                    <a:cubicBezTo>
                      <a:pt x="15047" y="0"/>
                      <a:pt x="14565" y="0"/>
                      <a:pt x="14083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" name="Google Shape;874;p35">
                <a:extLst>
                  <a:ext uri="{FF2B5EF4-FFF2-40B4-BE49-F238E27FC236}">
                    <a16:creationId xmlns:a16="http://schemas.microsoft.com/office/drawing/2014/main" id="{2A9AD250-BFC2-402D-9899-381D50A12EE6}"/>
                  </a:ext>
                </a:extLst>
              </p:cNvPr>
              <p:cNvSpPr/>
              <p:nvPr/>
            </p:nvSpPr>
            <p:spPr>
              <a:xfrm>
                <a:off x="5896450" y="2284175"/>
                <a:ext cx="1396200" cy="2433125"/>
              </a:xfrm>
              <a:custGeom>
                <a:avLst/>
                <a:gdLst/>
                <a:ahLst/>
                <a:cxnLst/>
                <a:rect l="l" t="t" r="r" b="b"/>
                <a:pathLst>
                  <a:path w="55848" h="97325" extrusionOk="0">
                    <a:moveTo>
                      <a:pt x="41572" y="1"/>
                    </a:moveTo>
                    <a:cubicBezTo>
                      <a:pt x="41476" y="1"/>
                      <a:pt x="41380" y="49"/>
                      <a:pt x="41331" y="145"/>
                    </a:cubicBezTo>
                    <a:cubicBezTo>
                      <a:pt x="41042" y="772"/>
                      <a:pt x="40753" y="1303"/>
                      <a:pt x="40367" y="1882"/>
                    </a:cubicBezTo>
                    <a:cubicBezTo>
                      <a:pt x="40077" y="2364"/>
                      <a:pt x="39740" y="2846"/>
                      <a:pt x="39306" y="3425"/>
                    </a:cubicBezTo>
                    <a:cubicBezTo>
                      <a:pt x="39134" y="3683"/>
                      <a:pt x="38923" y="3941"/>
                      <a:pt x="38742" y="4200"/>
                    </a:cubicBezTo>
                    <a:lnTo>
                      <a:pt x="38742" y="4200"/>
                    </a:lnTo>
                    <a:cubicBezTo>
                      <a:pt x="38094" y="4940"/>
                      <a:pt x="37446" y="5711"/>
                      <a:pt x="36798" y="6511"/>
                    </a:cubicBezTo>
                    <a:lnTo>
                      <a:pt x="36509" y="6945"/>
                    </a:lnTo>
                    <a:lnTo>
                      <a:pt x="36557" y="6849"/>
                    </a:lnTo>
                    <a:lnTo>
                      <a:pt x="36557" y="6849"/>
                    </a:lnTo>
                    <a:cubicBezTo>
                      <a:pt x="35978" y="7380"/>
                      <a:pt x="35448" y="7958"/>
                      <a:pt x="34869" y="8489"/>
                    </a:cubicBezTo>
                    <a:lnTo>
                      <a:pt x="34869" y="8537"/>
                    </a:lnTo>
                    <a:cubicBezTo>
                      <a:pt x="34097" y="9260"/>
                      <a:pt x="33326" y="9984"/>
                      <a:pt x="32457" y="10659"/>
                    </a:cubicBezTo>
                    <a:cubicBezTo>
                      <a:pt x="29805" y="12829"/>
                      <a:pt x="26863" y="14662"/>
                      <a:pt x="23728" y="16109"/>
                    </a:cubicBezTo>
                    <a:cubicBezTo>
                      <a:pt x="23149" y="16350"/>
                      <a:pt x="22571" y="16591"/>
                      <a:pt x="21992" y="16784"/>
                    </a:cubicBezTo>
                    <a:cubicBezTo>
                      <a:pt x="22619" y="18231"/>
                      <a:pt x="23198" y="19726"/>
                      <a:pt x="23728" y="21173"/>
                    </a:cubicBezTo>
                    <a:lnTo>
                      <a:pt x="23921" y="21751"/>
                    </a:lnTo>
                    <a:lnTo>
                      <a:pt x="24018" y="22041"/>
                    </a:lnTo>
                    <a:lnTo>
                      <a:pt x="24210" y="22523"/>
                    </a:lnTo>
                    <a:cubicBezTo>
                      <a:pt x="25175" y="25465"/>
                      <a:pt x="25947" y="28455"/>
                      <a:pt x="26477" y="31542"/>
                    </a:cubicBezTo>
                    <a:cubicBezTo>
                      <a:pt x="26477" y="31542"/>
                      <a:pt x="26477" y="31542"/>
                      <a:pt x="26477" y="31590"/>
                    </a:cubicBezTo>
                    <a:cubicBezTo>
                      <a:pt x="26911" y="33953"/>
                      <a:pt x="27201" y="36413"/>
                      <a:pt x="27345" y="38824"/>
                    </a:cubicBezTo>
                    <a:lnTo>
                      <a:pt x="27345" y="38728"/>
                    </a:lnTo>
                    <a:lnTo>
                      <a:pt x="27394" y="38438"/>
                    </a:lnTo>
                    <a:lnTo>
                      <a:pt x="27394" y="38197"/>
                    </a:lnTo>
                    <a:lnTo>
                      <a:pt x="27394" y="38101"/>
                    </a:lnTo>
                    <a:lnTo>
                      <a:pt x="27490" y="37570"/>
                    </a:lnTo>
                    <a:lnTo>
                      <a:pt x="27490" y="37474"/>
                    </a:lnTo>
                    <a:lnTo>
                      <a:pt x="27538" y="37088"/>
                    </a:lnTo>
                    <a:cubicBezTo>
                      <a:pt x="27586" y="36799"/>
                      <a:pt x="27635" y="36557"/>
                      <a:pt x="27635" y="36268"/>
                    </a:cubicBezTo>
                    <a:cubicBezTo>
                      <a:pt x="27972" y="34580"/>
                      <a:pt x="28262" y="32892"/>
                      <a:pt x="28503" y="31301"/>
                    </a:cubicBezTo>
                    <a:lnTo>
                      <a:pt x="28551" y="30963"/>
                    </a:lnTo>
                    <a:lnTo>
                      <a:pt x="28647" y="30625"/>
                    </a:lnTo>
                    <a:lnTo>
                      <a:pt x="28696" y="30191"/>
                    </a:lnTo>
                    <a:lnTo>
                      <a:pt x="28744" y="29998"/>
                    </a:lnTo>
                    <a:lnTo>
                      <a:pt x="28889" y="29227"/>
                    </a:lnTo>
                    <a:lnTo>
                      <a:pt x="28985" y="28841"/>
                    </a:lnTo>
                    <a:cubicBezTo>
                      <a:pt x="28985" y="28841"/>
                      <a:pt x="29033" y="28793"/>
                      <a:pt x="29033" y="28793"/>
                    </a:cubicBezTo>
                    <a:lnTo>
                      <a:pt x="29130" y="28262"/>
                    </a:lnTo>
                    <a:cubicBezTo>
                      <a:pt x="29323" y="27056"/>
                      <a:pt x="29516" y="26044"/>
                      <a:pt x="29708" y="25176"/>
                    </a:cubicBezTo>
                    <a:cubicBezTo>
                      <a:pt x="29805" y="24742"/>
                      <a:pt x="29901" y="24356"/>
                      <a:pt x="29998" y="23970"/>
                    </a:cubicBezTo>
                    <a:lnTo>
                      <a:pt x="30046" y="23970"/>
                    </a:lnTo>
                    <a:cubicBezTo>
                      <a:pt x="29901" y="25224"/>
                      <a:pt x="29805" y="26622"/>
                      <a:pt x="29757" y="28359"/>
                    </a:cubicBezTo>
                    <a:cubicBezTo>
                      <a:pt x="29757" y="29034"/>
                      <a:pt x="29708" y="29709"/>
                      <a:pt x="29708" y="30384"/>
                    </a:cubicBezTo>
                    <a:lnTo>
                      <a:pt x="29708" y="30432"/>
                    </a:lnTo>
                    <a:lnTo>
                      <a:pt x="29708" y="30866"/>
                    </a:lnTo>
                    <a:cubicBezTo>
                      <a:pt x="29708" y="31831"/>
                      <a:pt x="29660" y="32796"/>
                      <a:pt x="29660" y="33664"/>
                    </a:cubicBezTo>
                    <a:lnTo>
                      <a:pt x="29660" y="34098"/>
                    </a:lnTo>
                    <a:lnTo>
                      <a:pt x="29660" y="35207"/>
                    </a:lnTo>
                    <a:cubicBezTo>
                      <a:pt x="29660" y="36509"/>
                      <a:pt x="29612" y="37667"/>
                      <a:pt x="29564" y="38824"/>
                    </a:cubicBezTo>
                    <a:cubicBezTo>
                      <a:pt x="29516" y="40030"/>
                      <a:pt x="29419" y="41284"/>
                      <a:pt x="29323" y="42393"/>
                    </a:cubicBezTo>
                    <a:cubicBezTo>
                      <a:pt x="29226" y="43213"/>
                      <a:pt x="29130" y="43984"/>
                      <a:pt x="29033" y="44756"/>
                    </a:cubicBezTo>
                    <a:cubicBezTo>
                      <a:pt x="28985" y="45094"/>
                      <a:pt x="28937" y="45431"/>
                      <a:pt x="28889" y="45769"/>
                    </a:cubicBezTo>
                    <a:cubicBezTo>
                      <a:pt x="28503" y="48132"/>
                      <a:pt x="28020" y="50495"/>
                      <a:pt x="27442" y="52810"/>
                    </a:cubicBezTo>
                    <a:cubicBezTo>
                      <a:pt x="26525" y="56331"/>
                      <a:pt x="25464" y="59803"/>
                      <a:pt x="24162" y="63179"/>
                    </a:cubicBezTo>
                    <a:cubicBezTo>
                      <a:pt x="23680" y="64385"/>
                      <a:pt x="23246" y="65446"/>
                      <a:pt x="22812" y="66459"/>
                    </a:cubicBezTo>
                    <a:cubicBezTo>
                      <a:pt x="22330" y="67423"/>
                      <a:pt x="21751" y="68629"/>
                      <a:pt x="21172" y="69738"/>
                    </a:cubicBezTo>
                    <a:cubicBezTo>
                      <a:pt x="20786" y="70462"/>
                      <a:pt x="20400" y="71089"/>
                      <a:pt x="20063" y="71667"/>
                    </a:cubicBezTo>
                    <a:cubicBezTo>
                      <a:pt x="19195" y="73211"/>
                      <a:pt x="18182" y="74657"/>
                      <a:pt x="17169" y="76104"/>
                    </a:cubicBezTo>
                    <a:cubicBezTo>
                      <a:pt x="14565" y="79721"/>
                      <a:pt x="11527" y="82904"/>
                      <a:pt x="8102" y="85702"/>
                    </a:cubicBezTo>
                    <a:lnTo>
                      <a:pt x="8199" y="85702"/>
                    </a:lnTo>
                    <a:cubicBezTo>
                      <a:pt x="5787" y="87582"/>
                      <a:pt x="3135" y="89222"/>
                      <a:pt x="290" y="90476"/>
                    </a:cubicBezTo>
                    <a:cubicBezTo>
                      <a:pt x="241" y="90476"/>
                      <a:pt x="193" y="90524"/>
                      <a:pt x="145" y="90573"/>
                    </a:cubicBezTo>
                    <a:cubicBezTo>
                      <a:pt x="97" y="90573"/>
                      <a:pt x="48" y="90621"/>
                      <a:pt x="0" y="90669"/>
                    </a:cubicBezTo>
                    <a:lnTo>
                      <a:pt x="0" y="91007"/>
                    </a:lnTo>
                    <a:lnTo>
                      <a:pt x="0" y="91200"/>
                    </a:lnTo>
                    <a:cubicBezTo>
                      <a:pt x="0" y="91344"/>
                      <a:pt x="48" y="91537"/>
                      <a:pt x="97" y="91730"/>
                    </a:cubicBezTo>
                    <a:cubicBezTo>
                      <a:pt x="97" y="91923"/>
                      <a:pt x="145" y="91971"/>
                      <a:pt x="145" y="92116"/>
                    </a:cubicBezTo>
                    <a:cubicBezTo>
                      <a:pt x="193" y="92261"/>
                      <a:pt x="241" y="92405"/>
                      <a:pt x="241" y="92550"/>
                    </a:cubicBezTo>
                    <a:cubicBezTo>
                      <a:pt x="290" y="92743"/>
                      <a:pt x="386" y="93032"/>
                      <a:pt x="482" y="93370"/>
                    </a:cubicBezTo>
                    <a:lnTo>
                      <a:pt x="536" y="93343"/>
                    </a:lnTo>
                    <a:lnTo>
                      <a:pt x="536" y="93343"/>
                    </a:lnTo>
                    <a:lnTo>
                      <a:pt x="579" y="93514"/>
                    </a:lnTo>
                    <a:cubicBezTo>
                      <a:pt x="675" y="93756"/>
                      <a:pt x="772" y="93949"/>
                      <a:pt x="916" y="94238"/>
                    </a:cubicBezTo>
                    <a:cubicBezTo>
                      <a:pt x="1302" y="95010"/>
                      <a:pt x="1785" y="95781"/>
                      <a:pt x="2315" y="96505"/>
                    </a:cubicBezTo>
                    <a:lnTo>
                      <a:pt x="2460" y="96698"/>
                    </a:lnTo>
                    <a:lnTo>
                      <a:pt x="2653" y="96939"/>
                    </a:lnTo>
                    <a:lnTo>
                      <a:pt x="2846" y="97180"/>
                    </a:lnTo>
                    <a:cubicBezTo>
                      <a:pt x="2894" y="97228"/>
                      <a:pt x="2942" y="97276"/>
                      <a:pt x="3038" y="97324"/>
                    </a:cubicBezTo>
                    <a:lnTo>
                      <a:pt x="4196" y="97324"/>
                    </a:lnTo>
                    <a:cubicBezTo>
                      <a:pt x="4678" y="97324"/>
                      <a:pt x="5112" y="97276"/>
                      <a:pt x="5595" y="97228"/>
                    </a:cubicBezTo>
                    <a:cubicBezTo>
                      <a:pt x="5980" y="97180"/>
                      <a:pt x="6414" y="97083"/>
                      <a:pt x="6848" y="97035"/>
                    </a:cubicBezTo>
                    <a:cubicBezTo>
                      <a:pt x="8102" y="96794"/>
                      <a:pt x="9356" y="96408"/>
                      <a:pt x="10562" y="95926"/>
                    </a:cubicBezTo>
                    <a:cubicBezTo>
                      <a:pt x="11768" y="95492"/>
                      <a:pt x="12973" y="94961"/>
                      <a:pt x="14131" y="94383"/>
                    </a:cubicBezTo>
                    <a:cubicBezTo>
                      <a:pt x="15144" y="93900"/>
                      <a:pt x="16156" y="93322"/>
                      <a:pt x="17410" y="92598"/>
                    </a:cubicBezTo>
                    <a:cubicBezTo>
                      <a:pt x="19774" y="91248"/>
                      <a:pt x="22040" y="89801"/>
                      <a:pt x="24259" y="88209"/>
                    </a:cubicBezTo>
                    <a:cubicBezTo>
                      <a:pt x="26477" y="86618"/>
                      <a:pt x="28647" y="84882"/>
                      <a:pt x="30721" y="83049"/>
                    </a:cubicBezTo>
                    <a:cubicBezTo>
                      <a:pt x="32747" y="81168"/>
                      <a:pt x="34724" y="79191"/>
                      <a:pt x="36557" y="77117"/>
                    </a:cubicBezTo>
                    <a:cubicBezTo>
                      <a:pt x="38245" y="75140"/>
                      <a:pt x="39933" y="73066"/>
                      <a:pt x="41524" y="70896"/>
                    </a:cubicBezTo>
                    <a:cubicBezTo>
                      <a:pt x="44611" y="66652"/>
                      <a:pt x="47263" y="62166"/>
                      <a:pt x="49482" y="57440"/>
                    </a:cubicBezTo>
                    <a:cubicBezTo>
                      <a:pt x="51652" y="52665"/>
                      <a:pt x="53340" y="47698"/>
                      <a:pt x="54449" y="42634"/>
                    </a:cubicBezTo>
                    <a:cubicBezTo>
                      <a:pt x="54980" y="40078"/>
                      <a:pt x="55366" y="37474"/>
                      <a:pt x="55559" y="34869"/>
                    </a:cubicBezTo>
                    <a:cubicBezTo>
                      <a:pt x="55800" y="32265"/>
                      <a:pt x="55848" y="29613"/>
                      <a:pt x="55751" y="26960"/>
                    </a:cubicBezTo>
                    <a:cubicBezTo>
                      <a:pt x="55655" y="24356"/>
                      <a:pt x="55414" y="21751"/>
                      <a:pt x="54932" y="19147"/>
                    </a:cubicBezTo>
                    <a:cubicBezTo>
                      <a:pt x="54449" y="16543"/>
                      <a:pt x="53678" y="14035"/>
                      <a:pt x="52665" y="11624"/>
                    </a:cubicBezTo>
                    <a:cubicBezTo>
                      <a:pt x="52134" y="10418"/>
                      <a:pt x="51556" y="9212"/>
                      <a:pt x="50832" y="8103"/>
                    </a:cubicBezTo>
                    <a:cubicBezTo>
                      <a:pt x="50205" y="7090"/>
                      <a:pt x="49482" y="6126"/>
                      <a:pt x="48710" y="5209"/>
                    </a:cubicBezTo>
                    <a:cubicBezTo>
                      <a:pt x="48035" y="4389"/>
                      <a:pt x="47312" y="3666"/>
                      <a:pt x="46540" y="2991"/>
                    </a:cubicBezTo>
                    <a:cubicBezTo>
                      <a:pt x="46299" y="2798"/>
                      <a:pt x="46106" y="2605"/>
                      <a:pt x="45865" y="2460"/>
                    </a:cubicBezTo>
                    <a:cubicBezTo>
                      <a:pt x="44948" y="1689"/>
                      <a:pt x="43887" y="1110"/>
                      <a:pt x="42778" y="676"/>
                    </a:cubicBezTo>
                    <a:lnTo>
                      <a:pt x="42875" y="676"/>
                    </a:lnTo>
                    <a:cubicBezTo>
                      <a:pt x="42537" y="483"/>
                      <a:pt x="42199" y="290"/>
                      <a:pt x="41862" y="145"/>
                    </a:cubicBezTo>
                    <a:cubicBezTo>
                      <a:pt x="41814" y="97"/>
                      <a:pt x="41765" y="49"/>
                      <a:pt x="41717" y="49"/>
                    </a:cubicBezTo>
                    <a:cubicBezTo>
                      <a:pt x="41669" y="1"/>
                      <a:pt x="41621" y="1"/>
                      <a:pt x="41572" y="1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" name="Google Shape;875;p35">
                <a:extLst>
                  <a:ext uri="{FF2B5EF4-FFF2-40B4-BE49-F238E27FC236}">
                    <a16:creationId xmlns:a16="http://schemas.microsoft.com/office/drawing/2014/main" id="{FE65F5BB-8708-46C8-94E2-0D778F2F95F2}"/>
                  </a:ext>
                </a:extLst>
              </p:cNvPr>
              <p:cNvSpPr/>
              <p:nvPr/>
            </p:nvSpPr>
            <p:spPr>
              <a:xfrm>
                <a:off x="5416575" y="2064750"/>
                <a:ext cx="249600" cy="247175"/>
              </a:xfrm>
              <a:custGeom>
                <a:avLst/>
                <a:gdLst/>
                <a:ahLst/>
                <a:cxnLst/>
                <a:rect l="l" t="t" r="r" b="b"/>
                <a:pathLst>
                  <a:path w="9984" h="9887" extrusionOk="0">
                    <a:moveTo>
                      <a:pt x="9791" y="4003"/>
                    </a:moveTo>
                    <a:cubicBezTo>
                      <a:pt x="9984" y="7765"/>
                      <a:pt x="5498" y="9887"/>
                      <a:pt x="2749" y="7283"/>
                    </a:cubicBezTo>
                    <a:cubicBezTo>
                      <a:pt x="1" y="4678"/>
                      <a:pt x="1833" y="48"/>
                      <a:pt x="5595" y="48"/>
                    </a:cubicBezTo>
                    <a:cubicBezTo>
                      <a:pt x="7862" y="0"/>
                      <a:pt x="9743" y="1785"/>
                      <a:pt x="9791" y="4003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" name="Google Shape;876;p35">
                <a:extLst>
                  <a:ext uri="{FF2B5EF4-FFF2-40B4-BE49-F238E27FC236}">
                    <a16:creationId xmlns:a16="http://schemas.microsoft.com/office/drawing/2014/main" id="{F7400676-ACAD-44D7-906A-1195D0670537}"/>
                  </a:ext>
                </a:extLst>
              </p:cNvPr>
              <p:cNvSpPr/>
              <p:nvPr/>
            </p:nvSpPr>
            <p:spPr>
              <a:xfrm>
                <a:off x="6259350" y="1166500"/>
                <a:ext cx="250825" cy="247200"/>
              </a:xfrm>
              <a:custGeom>
                <a:avLst/>
                <a:gdLst/>
                <a:ahLst/>
                <a:cxnLst/>
                <a:rect l="l" t="t" r="r" b="b"/>
                <a:pathLst>
                  <a:path w="10033" h="9888" extrusionOk="0">
                    <a:moveTo>
                      <a:pt x="9791" y="4003"/>
                    </a:moveTo>
                    <a:cubicBezTo>
                      <a:pt x="10032" y="7765"/>
                      <a:pt x="5499" y="9887"/>
                      <a:pt x="2750" y="7283"/>
                    </a:cubicBezTo>
                    <a:cubicBezTo>
                      <a:pt x="1" y="4679"/>
                      <a:pt x="1833" y="49"/>
                      <a:pt x="5643" y="49"/>
                    </a:cubicBezTo>
                    <a:cubicBezTo>
                      <a:pt x="7862" y="0"/>
                      <a:pt x="9743" y="1785"/>
                      <a:pt x="9791" y="4003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5" name="Google Shape;877;p35">
              <a:extLst>
                <a:ext uri="{FF2B5EF4-FFF2-40B4-BE49-F238E27FC236}">
                  <a16:creationId xmlns:a16="http://schemas.microsoft.com/office/drawing/2014/main" id="{DF16AE45-1F16-4C9D-B121-76F4979BD8E7}"/>
                </a:ext>
              </a:extLst>
            </p:cNvPr>
            <p:cNvGrpSpPr/>
            <p:nvPr/>
          </p:nvGrpSpPr>
          <p:grpSpPr>
            <a:xfrm>
              <a:off x="6450709" y="2620025"/>
              <a:ext cx="798255" cy="766650"/>
              <a:chOff x="2324725" y="521125"/>
              <a:chExt cx="1350000" cy="1296550"/>
            </a:xfrm>
          </p:grpSpPr>
          <p:sp>
            <p:nvSpPr>
              <p:cNvPr id="86" name="Google Shape;878;p35">
                <a:extLst>
                  <a:ext uri="{FF2B5EF4-FFF2-40B4-BE49-F238E27FC236}">
                    <a16:creationId xmlns:a16="http://schemas.microsoft.com/office/drawing/2014/main" id="{BC193E2E-1FDF-48F7-BEE9-6A7AE3FF4181}"/>
                  </a:ext>
                </a:extLst>
              </p:cNvPr>
              <p:cNvSpPr/>
              <p:nvPr/>
            </p:nvSpPr>
            <p:spPr>
              <a:xfrm>
                <a:off x="2324725" y="521125"/>
                <a:ext cx="1350000" cy="1296550"/>
              </a:xfrm>
              <a:custGeom>
                <a:avLst/>
                <a:gdLst/>
                <a:ahLst/>
                <a:cxnLst/>
                <a:rect l="l" t="t" r="r" b="b"/>
                <a:pathLst>
                  <a:path w="54000" h="51862" extrusionOk="0">
                    <a:moveTo>
                      <a:pt x="41511" y="1"/>
                    </a:moveTo>
                    <a:cubicBezTo>
                      <a:pt x="36532" y="1"/>
                      <a:pt x="31498" y="3110"/>
                      <a:pt x="29541" y="9812"/>
                    </a:cubicBezTo>
                    <a:cubicBezTo>
                      <a:pt x="29541" y="10074"/>
                      <a:pt x="29247" y="10336"/>
                      <a:pt x="29181" y="10892"/>
                    </a:cubicBezTo>
                    <a:cubicBezTo>
                      <a:pt x="23982" y="2455"/>
                      <a:pt x="17574" y="1769"/>
                      <a:pt x="12865" y="1442"/>
                    </a:cubicBezTo>
                    <a:cubicBezTo>
                      <a:pt x="12649" y="1433"/>
                      <a:pt x="12437" y="1428"/>
                      <a:pt x="12227" y="1428"/>
                    </a:cubicBezTo>
                    <a:cubicBezTo>
                      <a:pt x="2737" y="1428"/>
                      <a:pt x="0" y="10740"/>
                      <a:pt x="832" y="18706"/>
                    </a:cubicBezTo>
                    <a:cubicBezTo>
                      <a:pt x="2075" y="28810"/>
                      <a:pt x="22413" y="48854"/>
                      <a:pt x="25356" y="50718"/>
                    </a:cubicBezTo>
                    <a:cubicBezTo>
                      <a:pt x="26552" y="51515"/>
                      <a:pt x="27462" y="51862"/>
                      <a:pt x="28255" y="51862"/>
                    </a:cubicBezTo>
                    <a:cubicBezTo>
                      <a:pt x="29934" y="51862"/>
                      <a:pt x="31091" y="50310"/>
                      <a:pt x="33334" y="48200"/>
                    </a:cubicBezTo>
                    <a:cubicBezTo>
                      <a:pt x="42522" y="39633"/>
                      <a:pt x="53999" y="26521"/>
                      <a:pt x="53803" y="13409"/>
                    </a:cubicBezTo>
                    <a:cubicBezTo>
                      <a:pt x="53767" y="4777"/>
                      <a:pt x="47681" y="1"/>
                      <a:pt x="41511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879;p35">
                <a:extLst>
                  <a:ext uri="{FF2B5EF4-FFF2-40B4-BE49-F238E27FC236}">
                    <a16:creationId xmlns:a16="http://schemas.microsoft.com/office/drawing/2014/main" id="{1E14FB66-0806-4D70-9579-0E7863E2E25C}"/>
                  </a:ext>
                </a:extLst>
              </p:cNvPr>
              <p:cNvSpPr/>
              <p:nvPr/>
            </p:nvSpPr>
            <p:spPr>
              <a:xfrm>
                <a:off x="2635950" y="819100"/>
                <a:ext cx="758375" cy="728650"/>
              </a:xfrm>
              <a:custGeom>
                <a:avLst/>
                <a:gdLst/>
                <a:ahLst/>
                <a:cxnLst/>
                <a:rect l="l" t="t" r="r" b="b"/>
                <a:pathLst>
                  <a:path w="30335" h="29146" extrusionOk="0">
                    <a:moveTo>
                      <a:pt x="23322" y="1"/>
                    </a:moveTo>
                    <a:cubicBezTo>
                      <a:pt x="20524" y="1"/>
                      <a:pt x="17696" y="1747"/>
                      <a:pt x="16602" y="5512"/>
                    </a:cubicBezTo>
                    <a:cubicBezTo>
                      <a:pt x="16602" y="5643"/>
                      <a:pt x="16405" y="5806"/>
                      <a:pt x="16405" y="6101"/>
                    </a:cubicBezTo>
                    <a:lnTo>
                      <a:pt x="16405" y="6133"/>
                    </a:lnTo>
                    <a:cubicBezTo>
                      <a:pt x="13463" y="1392"/>
                      <a:pt x="9866" y="967"/>
                      <a:pt x="7217" y="804"/>
                    </a:cubicBezTo>
                    <a:cubicBezTo>
                      <a:pt x="7101" y="799"/>
                      <a:pt x="6986" y="797"/>
                      <a:pt x="6873" y="797"/>
                    </a:cubicBezTo>
                    <a:cubicBezTo>
                      <a:pt x="1528" y="797"/>
                      <a:pt x="0" y="6032"/>
                      <a:pt x="449" y="10515"/>
                    </a:cubicBezTo>
                    <a:cubicBezTo>
                      <a:pt x="1168" y="16204"/>
                      <a:pt x="12580" y="27453"/>
                      <a:pt x="14247" y="28499"/>
                    </a:cubicBezTo>
                    <a:cubicBezTo>
                      <a:pt x="14919" y="28950"/>
                      <a:pt x="15429" y="29145"/>
                      <a:pt x="15873" y="29145"/>
                    </a:cubicBezTo>
                    <a:cubicBezTo>
                      <a:pt x="16814" y="29145"/>
                      <a:pt x="17461" y="28270"/>
                      <a:pt x="18727" y="27093"/>
                    </a:cubicBezTo>
                    <a:cubicBezTo>
                      <a:pt x="23893" y="22286"/>
                      <a:pt x="30335" y="14897"/>
                      <a:pt x="30237" y="7539"/>
                    </a:cubicBezTo>
                    <a:cubicBezTo>
                      <a:pt x="30219" y="2688"/>
                      <a:pt x="26793" y="1"/>
                      <a:pt x="23322" y="1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86" name="Google Shape;884;p36">
            <a:extLst>
              <a:ext uri="{FF2B5EF4-FFF2-40B4-BE49-F238E27FC236}">
                <a16:creationId xmlns:a16="http://schemas.microsoft.com/office/drawing/2014/main" id="{9402679F-12A1-4799-A0A9-890CED2DB77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3225" y="3658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600" dirty="0">
                <a:latin typeface="Letters for Learners" pitchFamily="2" charset="0"/>
              </a:rPr>
              <a:t>How?</a:t>
            </a:r>
            <a:endParaRPr sz="6600" dirty="0">
              <a:latin typeface="Letters for Learners" pitchFamily="2" charset="0"/>
            </a:endParaRPr>
          </a:p>
        </p:txBody>
      </p:sp>
      <p:sp>
        <p:nvSpPr>
          <p:cNvPr id="288" name="Google Shape;974;p38">
            <a:extLst>
              <a:ext uri="{FF2B5EF4-FFF2-40B4-BE49-F238E27FC236}">
                <a16:creationId xmlns:a16="http://schemas.microsoft.com/office/drawing/2014/main" id="{0C98C8A2-2481-4FC2-8702-1A441ACD4DAE}"/>
              </a:ext>
            </a:extLst>
          </p:cNvPr>
          <p:cNvSpPr/>
          <p:nvPr/>
        </p:nvSpPr>
        <p:spPr>
          <a:xfrm>
            <a:off x="1133564" y="1415152"/>
            <a:ext cx="3788259" cy="3051227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Letters for Learners" pitchFamily="2" charset="0"/>
              </a:rPr>
              <a:t>What is the problem?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Letters for Learners" pitchFamily="2" charset="0"/>
              </a:rPr>
              <a:t>Why is it a problem?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Letters for Learners" pitchFamily="2" charset="0"/>
              </a:rPr>
              <a:t>How can the problem be solved?</a:t>
            </a:r>
            <a:endParaRPr sz="3600" dirty="0">
              <a:latin typeface="Letters for Learners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2" name="Google Shape;982;p38"/>
          <p:cNvGrpSpPr/>
          <p:nvPr/>
        </p:nvGrpSpPr>
        <p:grpSpPr>
          <a:xfrm>
            <a:off x="850679" y="1804869"/>
            <a:ext cx="1231915" cy="3338631"/>
            <a:chOff x="217925" y="1971400"/>
            <a:chExt cx="622525" cy="1687200"/>
          </a:xfrm>
        </p:grpSpPr>
        <p:sp>
          <p:nvSpPr>
            <p:cNvPr id="983" name="Google Shape;983;p38"/>
            <p:cNvSpPr/>
            <p:nvPr/>
          </p:nvSpPr>
          <p:spPr>
            <a:xfrm>
              <a:off x="606775" y="2245925"/>
              <a:ext cx="193750" cy="227825"/>
            </a:xfrm>
            <a:custGeom>
              <a:avLst/>
              <a:gdLst/>
              <a:ahLst/>
              <a:cxnLst/>
              <a:rect l="l" t="t" r="r" b="b"/>
              <a:pathLst>
                <a:path w="7750" h="9113" extrusionOk="0">
                  <a:moveTo>
                    <a:pt x="6452" y="0"/>
                  </a:moveTo>
                  <a:cubicBezTo>
                    <a:pt x="6312" y="0"/>
                    <a:pt x="6156" y="17"/>
                    <a:pt x="5985" y="53"/>
                  </a:cubicBezTo>
                  <a:cubicBezTo>
                    <a:pt x="4579" y="446"/>
                    <a:pt x="3042" y="1688"/>
                    <a:pt x="2257" y="2931"/>
                  </a:cubicBezTo>
                  <a:cubicBezTo>
                    <a:pt x="1113" y="4664"/>
                    <a:pt x="1" y="6887"/>
                    <a:pt x="589" y="9013"/>
                  </a:cubicBezTo>
                  <a:lnTo>
                    <a:pt x="688" y="9111"/>
                  </a:lnTo>
                  <a:cubicBezTo>
                    <a:pt x="690" y="9112"/>
                    <a:pt x="693" y="9112"/>
                    <a:pt x="696" y="9112"/>
                  </a:cubicBezTo>
                  <a:cubicBezTo>
                    <a:pt x="938" y="9112"/>
                    <a:pt x="3015" y="6653"/>
                    <a:pt x="3434" y="6266"/>
                  </a:cubicBezTo>
                  <a:cubicBezTo>
                    <a:pt x="4709" y="4991"/>
                    <a:pt x="6246" y="3977"/>
                    <a:pt x="7162" y="2408"/>
                  </a:cubicBezTo>
                  <a:cubicBezTo>
                    <a:pt x="7750" y="1349"/>
                    <a:pt x="7703" y="0"/>
                    <a:pt x="6452" y="0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38"/>
            <p:cNvSpPr/>
            <p:nvPr/>
          </p:nvSpPr>
          <p:spPr>
            <a:xfrm>
              <a:off x="263375" y="2415775"/>
              <a:ext cx="237175" cy="129050"/>
            </a:xfrm>
            <a:custGeom>
              <a:avLst/>
              <a:gdLst/>
              <a:ahLst/>
              <a:cxnLst/>
              <a:rect l="l" t="t" r="r" b="b"/>
              <a:pathLst>
                <a:path w="9487" h="5162" extrusionOk="0">
                  <a:moveTo>
                    <a:pt x="2566" y="0"/>
                  </a:moveTo>
                  <a:cubicBezTo>
                    <a:pt x="1394" y="0"/>
                    <a:pt x="383" y="347"/>
                    <a:pt x="233" y="1401"/>
                  </a:cubicBezTo>
                  <a:cubicBezTo>
                    <a:pt x="1" y="2723"/>
                    <a:pt x="1907" y="2795"/>
                    <a:pt x="3432" y="2795"/>
                  </a:cubicBezTo>
                  <a:cubicBezTo>
                    <a:pt x="3618" y="2795"/>
                    <a:pt x="3798" y="2794"/>
                    <a:pt x="3967" y="2794"/>
                  </a:cubicBezTo>
                  <a:cubicBezTo>
                    <a:pt x="4369" y="2794"/>
                    <a:pt x="4714" y="2800"/>
                    <a:pt x="4941" y="2840"/>
                  </a:cubicBezTo>
                  <a:cubicBezTo>
                    <a:pt x="6674" y="3167"/>
                    <a:pt x="8047" y="4213"/>
                    <a:pt x="9453" y="5162"/>
                  </a:cubicBezTo>
                  <a:lnTo>
                    <a:pt x="9486" y="5031"/>
                  </a:lnTo>
                  <a:cubicBezTo>
                    <a:pt x="9290" y="3494"/>
                    <a:pt x="7492" y="1532"/>
                    <a:pt x="6216" y="845"/>
                  </a:cubicBezTo>
                  <a:cubicBezTo>
                    <a:pt x="5529" y="475"/>
                    <a:pt x="3937" y="0"/>
                    <a:pt x="2566" y="0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38"/>
            <p:cNvSpPr/>
            <p:nvPr/>
          </p:nvSpPr>
          <p:spPr>
            <a:xfrm>
              <a:off x="233200" y="2583125"/>
              <a:ext cx="264900" cy="187825"/>
            </a:xfrm>
            <a:custGeom>
              <a:avLst/>
              <a:gdLst/>
              <a:ahLst/>
              <a:cxnLst/>
              <a:rect l="l" t="t" r="r" b="b"/>
              <a:pathLst>
                <a:path w="10596" h="7513" extrusionOk="0">
                  <a:moveTo>
                    <a:pt x="6045" y="0"/>
                  </a:moveTo>
                  <a:cubicBezTo>
                    <a:pt x="3547" y="0"/>
                    <a:pt x="1287" y="2173"/>
                    <a:pt x="557" y="4517"/>
                  </a:cubicBezTo>
                  <a:cubicBezTo>
                    <a:pt x="295" y="5301"/>
                    <a:pt x="1" y="7263"/>
                    <a:pt x="1145" y="7492"/>
                  </a:cubicBezTo>
                  <a:cubicBezTo>
                    <a:pt x="1216" y="7506"/>
                    <a:pt x="1284" y="7512"/>
                    <a:pt x="1351" y="7512"/>
                  </a:cubicBezTo>
                  <a:cubicBezTo>
                    <a:pt x="2572" y="7512"/>
                    <a:pt x="3069" y="5323"/>
                    <a:pt x="3565" y="4517"/>
                  </a:cubicBezTo>
                  <a:cubicBezTo>
                    <a:pt x="4372" y="3145"/>
                    <a:pt x="5839" y="2321"/>
                    <a:pt x="7312" y="2321"/>
                  </a:cubicBezTo>
                  <a:cubicBezTo>
                    <a:pt x="8227" y="2321"/>
                    <a:pt x="9144" y="2638"/>
                    <a:pt x="9908" y="3340"/>
                  </a:cubicBezTo>
                  <a:lnTo>
                    <a:pt x="10497" y="3928"/>
                  </a:lnTo>
                  <a:lnTo>
                    <a:pt x="10595" y="3797"/>
                  </a:lnTo>
                  <a:cubicBezTo>
                    <a:pt x="10170" y="1835"/>
                    <a:pt x="8600" y="331"/>
                    <a:pt x="6606" y="37"/>
                  </a:cubicBezTo>
                  <a:cubicBezTo>
                    <a:pt x="6418" y="12"/>
                    <a:pt x="6230" y="0"/>
                    <a:pt x="6045" y="0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38"/>
            <p:cNvSpPr/>
            <p:nvPr/>
          </p:nvSpPr>
          <p:spPr>
            <a:xfrm>
              <a:off x="629675" y="2491925"/>
              <a:ext cx="157175" cy="282600"/>
            </a:xfrm>
            <a:custGeom>
              <a:avLst/>
              <a:gdLst/>
              <a:ahLst/>
              <a:cxnLst/>
              <a:rect l="l" t="t" r="r" b="b"/>
              <a:pathLst>
                <a:path w="6287" h="11304" extrusionOk="0">
                  <a:moveTo>
                    <a:pt x="5160" y="1"/>
                  </a:moveTo>
                  <a:cubicBezTo>
                    <a:pt x="4616" y="1"/>
                    <a:pt x="3967" y="264"/>
                    <a:pt x="3499" y="611"/>
                  </a:cubicBezTo>
                  <a:cubicBezTo>
                    <a:pt x="2289" y="1527"/>
                    <a:pt x="1406" y="3325"/>
                    <a:pt x="818" y="4731"/>
                  </a:cubicBezTo>
                  <a:cubicBezTo>
                    <a:pt x="0" y="6922"/>
                    <a:pt x="524" y="9080"/>
                    <a:pt x="883" y="11238"/>
                  </a:cubicBezTo>
                  <a:lnTo>
                    <a:pt x="1047" y="11304"/>
                  </a:lnTo>
                  <a:cubicBezTo>
                    <a:pt x="1406" y="9734"/>
                    <a:pt x="2028" y="8197"/>
                    <a:pt x="2813" y="6791"/>
                  </a:cubicBezTo>
                  <a:cubicBezTo>
                    <a:pt x="3761" y="5255"/>
                    <a:pt x="5984" y="3195"/>
                    <a:pt x="6180" y="1363"/>
                  </a:cubicBezTo>
                  <a:cubicBezTo>
                    <a:pt x="6286" y="360"/>
                    <a:pt x="5794" y="1"/>
                    <a:pt x="5160" y="1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38"/>
            <p:cNvSpPr/>
            <p:nvPr/>
          </p:nvSpPr>
          <p:spPr>
            <a:xfrm>
              <a:off x="714700" y="2687575"/>
              <a:ext cx="125750" cy="223475"/>
            </a:xfrm>
            <a:custGeom>
              <a:avLst/>
              <a:gdLst/>
              <a:ahLst/>
              <a:cxnLst/>
              <a:rect l="l" t="t" r="r" b="b"/>
              <a:pathLst>
                <a:path w="5030" h="8939" extrusionOk="0">
                  <a:moveTo>
                    <a:pt x="4035" y="1"/>
                  </a:moveTo>
                  <a:cubicBezTo>
                    <a:pt x="3860" y="1"/>
                    <a:pt x="3650" y="45"/>
                    <a:pt x="3401" y="142"/>
                  </a:cubicBezTo>
                  <a:cubicBezTo>
                    <a:pt x="2289" y="568"/>
                    <a:pt x="1341" y="2039"/>
                    <a:pt x="883" y="3118"/>
                  </a:cubicBezTo>
                  <a:cubicBezTo>
                    <a:pt x="262" y="4295"/>
                    <a:pt x="0" y="5668"/>
                    <a:pt x="164" y="7009"/>
                  </a:cubicBezTo>
                  <a:cubicBezTo>
                    <a:pt x="229" y="7630"/>
                    <a:pt x="523" y="8252"/>
                    <a:pt x="556" y="8873"/>
                  </a:cubicBezTo>
                  <a:lnTo>
                    <a:pt x="621" y="8938"/>
                  </a:lnTo>
                  <a:cubicBezTo>
                    <a:pt x="1079" y="6388"/>
                    <a:pt x="3335" y="4524"/>
                    <a:pt x="4447" y="2301"/>
                  </a:cubicBezTo>
                  <a:cubicBezTo>
                    <a:pt x="4892" y="1411"/>
                    <a:pt x="5029" y="1"/>
                    <a:pt x="4035" y="1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8" name="Google Shape;988;p38"/>
            <p:cNvSpPr/>
            <p:nvPr/>
          </p:nvSpPr>
          <p:spPr>
            <a:xfrm>
              <a:off x="397625" y="2807775"/>
              <a:ext cx="82475" cy="216900"/>
            </a:xfrm>
            <a:custGeom>
              <a:avLst/>
              <a:gdLst/>
              <a:ahLst/>
              <a:cxnLst/>
              <a:rect l="l" t="t" r="r" b="b"/>
              <a:pathLst>
                <a:path w="3299" h="8676" extrusionOk="0">
                  <a:moveTo>
                    <a:pt x="1213" y="1"/>
                  </a:moveTo>
                  <a:cubicBezTo>
                    <a:pt x="499" y="1"/>
                    <a:pt x="0" y="1203"/>
                    <a:pt x="94" y="2168"/>
                  </a:cubicBezTo>
                  <a:cubicBezTo>
                    <a:pt x="225" y="3967"/>
                    <a:pt x="1337" y="8021"/>
                    <a:pt x="3299" y="8675"/>
                  </a:cubicBezTo>
                  <a:lnTo>
                    <a:pt x="3233" y="8414"/>
                  </a:lnTo>
                  <a:cubicBezTo>
                    <a:pt x="2808" y="8021"/>
                    <a:pt x="2972" y="5798"/>
                    <a:pt x="2972" y="5013"/>
                  </a:cubicBezTo>
                  <a:cubicBezTo>
                    <a:pt x="2972" y="3574"/>
                    <a:pt x="3004" y="1841"/>
                    <a:pt x="2122" y="632"/>
                  </a:cubicBezTo>
                  <a:cubicBezTo>
                    <a:pt x="1801" y="183"/>
                    <a:pt x="1491" y="1"/>
                    <a:pt x="1213" y="1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9" name="Google Shape;989;p38"/>
            <p:cNvSpPr/>
            <p:nvPr/>
          </p:nvSpPr>
          <p:spPr>
            <a:xfrm>
              <a:off x="515050" y="2287250"/>
              <a:ext cx="113025" cy="1369925"/>
            </a:xfrm>
            <a:custGeom>
              <a:avLst/>
              <a:gdLst/>
              <a:ahLst/>
              <a:cxnLst/>
              <a:rect l="l" t="t" r="r" b="b"/>
              <a:pathLst>
                <a:path w="4521" h="54797" extrusionOk="0">
                  <a:moveTo>
                    <a:pt x="302" y="0"/>
                  </a:moveTo>
                  <a:cubicBezTo>
                    <a:pt x="153" y="0"/>
                    <a:pt x="1" y="119"/>
                    <a:pt x="40" y="297"/>
                  </a:cubicBezTo>
                  <a:lnTo>
                    <a:pt x="8" y="297"/>
                  </a:lnTo>
                  <a:cubicBezTo>
                    <a:pt x="1970" y="6967"/>
                    <a:pt x="2525" y="13899"/>
                    <a:pt x="2754" y="20831"/>
                  </a:cubicBezTo>
                  <a:cubicBezTo>
                    <a:pt x="2885" y="24363"/>
                    <a:pt x="2918" y="27927"/>
                    <a:pt x="3049" y="31491"/>
                  </a:cubicBezTo>
                  <a:cubicBezTo>
                    <a:pt x="3179" y="35088"/>
                    <a:pt x="3376" y="38684"/>
                    <a:pt x="3539" y="42314"/>
                  </a:cubicBezTo>
                  <a:cubicBezTo>
                    <a:pt x="3735" y="46401"/>
                    <a:pt x="3931" y="50488"/>
                    <a:pt x="4030" y="54576"/>
                  </a:cubicBezTo>
                  <a:cubicBezTo>
                    <a:pt x="4046" y="54723"/>
                    <a:pt x="4160" y="54796"/>
                    <a:pt x="4275" y="54796"/>
                  </a:cubicBezTo>
                  <a:cubicBezTo>
                    <a:pt x="4389" y="54796"/>
                    <a:pt x="4504" y="54723"/>
                    <a:pt x="4520" y="54576"/>
                  </a:cubicBezTo>
                  <a:cubicBezTo>
                    <a:pt x="4357" y="47251"/>
                    <a:pt x="3899" y="39992"/>
                    <a:pt x="3637" y="32701"/>
                  </a:cubicBezTo>
                  <a:cubicBezTo>
                    <a:pt x="3343" y="25671"/>
                    <a:pt x="3441" y="18608"/>
                    <a:pt x="2689" y="11578"/>
                  </a:cubicBezTo>
                  <a:cubicBezTo>
                    <a:pt x="2297" y="7719"/>
                    <a:pt x="1577" y="3894"/>
                    <a:pt x="531" y="166"/>
                  </a:cubicBezTo>
                  <a:cubicBezTo>
                    <a:pt x="492" y="50"/>
                    <a:pt x="398" y="0"/>
                    <a:pt x="302" y="0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38"/>
            <p:cNvSpPr/>
            <p:nvPr/>
          </p:nvSpPr>
          <p:spPr>
            <a:xfrm>
              <a:off x="633750" y="2527000"/>
              <a:ext cx="111650" cy="1131600"/>
            </a:xfrm>
            <a:custGeom>
              <a:avLst/>
              <a:gdLst/>
              <a:ahLst/>
              <a:cxnLst/>
              <a:rect l="l" t="t" r="r" b="b"/>
              <a:pathLst>
                <a:path w="4466" h="45264" extrusionOk="0">
                  <a:moveTo>
                    <a:pt x="4121" y="0"/>
                  </a:moveTo>
                  <a:cubicBezTo>
                    <a:pt x="4064" y="0"/>
                    <a:pt x="4006" y="27"/>
                    <a:pt x="3957" y="91"/>
                  </a:cubicBezTo>
                  <a:cubicBezTo>
                    <a:pt x="2388" y="2020"/>
                    <a:pt x="1342" y="4342"/>
                    <a:pt x="917" y="6794"/>
                  </a:cubicBezTo>
                  <a:cubicBezTo>
                    <a:pt x="818" y="7514"/>
                    <a:pt x="753" y="8233"/>
                    <a:pt x="720" y="8920"/>
                  </a:cubicBezTo>
                  <a:cubicBezTo>
                    <a:pt x="688" y="9737"/>
                    <a:pt x="622" y="10555"/>
                    <a:pt x="590" y="11372"/>
                  </a:cubicBezTo>
                  <a:cubicBezTo>
                    <a:pt x="491" y="12909"/>
                    <a:pt x="426" y="14478"/>
                    <a:pt x="361" y="16015"/>
                  </a:cubicBezTo>
                  <a:cubicBezTo>
                    <a:pt x="66" y="22195"/>
                    <a:pt x="1" y="28408"/>
                    <a:pt x="263" y="34588"/>
                  </a:cubicBezTo>
                  <a:cubicBezTo>
                    <a:pt x="426" y="38086"/>
                    <a:pt x="720" y="41552"/>
                    <a:pt x="1113" y="45018"/>
                  </a:cubicBezTo>
                  <a:cubicBezTo>
                    <a:pt x="1145" y="45182"/>
                    <a:pt x="1284" y="45264"/>
                    <a:pt x="1411" y="45264"/>
                  </a:cubicBezTo>
                  <a:cubicBezTo>
                    <a:pt x="1538" y="45264"/>
                    <a:pt x="1652" y="45182"/>
                    <a:pt x="1636" y="45018"/>
                  </a:cubicBezTo>
                  <a:cubicBezTo>
                    <a:pt x="164" y="32985"/>
                    <a:pt x="491" y="20822"/>
                    <a:pt x="1243" y="8724"/>
                  </a:cubicBezTo>
                  <a:cubicBezTo>
                    <a:pt x="1309" y="7252"/>
                    <a:pt x="1570" y="5781"/>
                    <a:pt x="2061" y="4375"/>
                  </a:cubicBezTo>
                  <a:cubicBezTo>
                    <a:pt x="2584" y="2936"/>
                    <a:pt x="3369" y="1628"/>
                    <a:pt x="4317" y="451"/>
                  </a:cubicBezTo>
                  <a:cubicBezTo>
                    <a:pt x="4465" y="254"/>
                    <a:pt x="4297" y="0"/>
                    <a:pt x="4121" y="0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38"/>
            <p:cNvSpPr/>
            <p:nvPr/>
          </p:nvSpPr>
          <p:spPr>
            <a:xfrm>
              <a:off x="257550" y="2609250"/>
              <a:ext cx="319025" cy="1048225"/>
            </a:xfrm>
            <a:custGeom>
              <a:avLst/>
              <a:gdLst/>
              <a:ahLst/>
              <a:cxnLst/>
              <a:rect l="l" t="t" r="r" b="b"/>
              <a:pathLst>
                <a:path w="12761" h="41929" extrusionOk="0">
                  <a:moveTo>
                    <a:pt x="5187" y="0"/>
                  </a:moveTo>
                  <a:cubicBezTo>
                    <a:pt x="2639" y="0"/>
                    <a:pt x="585" y="2211"/>
                    <a:pt x="40" y="4649"/>
                  </a:cubicBezTo>
                  <a:cubicBezTo>
                    <a:pt x="0" y="4829"/>
                    <a:pt x="168" y="4960"/>
                    <a:pt x="320" y="4960"/>
                  </a:cubicBezTo>
                  <a:cubicBezTo>
                    <a:pt x="416" y="4960"/>
                    <a:pt x="506" y="4907"/>
                    <a:pt x="531" y="4780"/>
                  </a:cubicBezTo>
                  <a:cubicBezTo>
                    <a:pt x="1049" y="2592"/>
                    <a:pt x="2859" y="506"/>
                    <a:pt x="5181" y="506"/>
                  </a:cubicBezTo>
                  <a:cubicBezTo>
                    <a:pt x="5497" y="506"/>
                    <a:pt x="5822" y="545"/>
                    <a:pt x="6155" y="627"/>
                  </a:cubicBezTo>
                  <a:cubicBezTo>
                    <a:pt x="9000" y="1379"/>
                    <a:pt x="10471" y="4354"/>
                    <a:pt x="11027" y="6970"/>
                  </a:cubicBezTo>
                  <a:cubicBezTo>
                    <a:pt x="11387" y="8671"/>
                    <a:pt x="11289" y="10371"/>
                    <a:pt x="11289" y="12071"/>
                  </a:cubicBezTo>
                  <a:cubicBezTo>
                    <a:pt x="11289" y="13935"/>
                    <a:pt x="11289" y="15799"/>
                    <a:pt x="11321" y="17695"/>
                  </a:cubicBezTo>
                  <a:cubicBezTo>
                    <a:pt x="11321" y="21423"/>
                    <a:pt x="11387" y="25183"/>
                    <a:pt x="11518" y="28943"/>
                  </a:cubicBezTo>
                  <a:cubicBezTo>
                    <a:pt x="11648" y="33194"/>
                    <a:pt x="11877" y="37445"/>
                    <a:pt x="12237" y="41696"/>
                  </a:cubicBezTo>
                  <a:cubicBezTo>
                    <a:pt x="12254" y="41847"/>
                    <a:pt x="12391" y="41929"/>
                    <a:pt x="12521" y="41929"/>
                  </a:cubicBezTo>
                  <a:cubicBezTo>
                    <a:pt x="12644" y="41929"/>
                    <a:pt x="12760" y="41855"/>
                    <a:pt x="12760" y="41696"/>
                  </a:cubicBezTo>
                  <a:lnTo>
                    <a:pt x="12727" y="41696"/>
                  </a:lnTo>
                  <a:cubicBezTo>
                    <a:pt x="12041" y="33587"/>
                    <a:pt x="11845" y="25477"/>
                    <a:pt x="11812" y="17401"/>
                  </a:cubicBezTo>
                  <a:lnTo>
                    <a:pt x="11812" y="11385"/>
                  </a:lnTo>
                  <a:cubicBezTo>
                    <a:pt x="11812" y="10404"/>
                    <a:pt x="11877" y="9390"/>
                    <a:pt x="11812" y="8409"/>
                  </a:cubicBezTo>
                  <a:cubicBezTo>
                    <a:pt x="11714" y="7690"/>
                    <a:pt x="11583" y="6970"/>
                    <a:pt x="11387" y="6284"/>
                  </a:cubicBezTo>
                  <a:cubicBezTo>
                    <a:pt x="10733" y="3668"/>
                    <a:pt x="9065" y="856"/>
                    <a:pt x="6286" y="136"/>
                  </a:cubicBezTo>
                  <a:cubicBezTo>
                    <a:pt x="5912" y="44"/>
                    <a:pt x="5544" y="0"/>
                    <a:pt x="5187" y="0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38"/>
            <p:cNvSpPr/>
            <p:nvPr/>
          </p:nvSpPr>
          <p:spPr>
            <a:xfrm>
              <a:off x="568000" y="2281200"/>
              <a:ext cx="198725" cy="301175"/>
            </a:xfrm>
            <a:custGeom>
              <a:avLst/>
              <a:gdLst/>
              <a:ahLst/>
              <a:cxnLst/>
              <a:rect l="l" t="t" r="r" b="b"/>
              <a:pathLst>
                <a:path w="7949" h="12047" extrusionOk="0">
                  <a:moveTo>
                    <a:pt x="7602" y="0"/>
                  </a:moveTo>
                  <a:cubicBezTo>
                    <a:pt x="7560" y="0"/>
                    <a:pt x="7515" y="15"/>
                    <a:pt x="7470" y="48"/>
                  </a:cubicBezTo>
                  <a:cubicBezTo>
                    <a:pt x="3481" y="2599"/>
                    <a:pt x="2304" y="7732"/>
                    <a:pt x="113" y="11656"/>
                  </a:cubicBezTo>
                  <a:cubicBezTo>
                    <a:pt x="0" y="11859"/>
                    <a:pt x="183" y="12047"/>
                    <a:pt x="361" y="12047"/>
                  </a:cubicBezTo>
                  <a:cubicBezTo>
                    <a:pt x="441" y="12047"/>
                    <a:pt x="520" y="12009"/>
                    <a:pt x="571" y="11918"/>
                  </a:cubicBezTo>
                  <a:cubicBezTo>
                    <a:pt x="1650" y="9956"/>
                    <a:pt x="2467" y="7831"/>
                    <a:pt x="3514" y="5803"/>
                  </a:cubicBezTo>
                  <a:cubicBezTo>
                    <a:pt x="4527" y="3743"/>
                    <a:pt x="5770" y="1716"/>
                    <a:pt x="7732" y="474"/>
                  </a:cubicBezTo>
                  <a:cubicBezTo>
                    <a:pt x="7949" y="338"/>
                    <a:pt x="7806" y="0"/>
                    <a:pt x="7602" y="0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38"/>
            <p:cNvSpPr/>
            <p:nvPr/>
          </p:nvSpPr>
          <p:spPr>
            <a:xfrm>
              <a:off x="296625" y="2440775"/>
              <a:ext cx="293300" cy="261525"/>
            </a:xfrm>
            <a:custGeom>
              <a:avLst/>
              <a:gdLst/>
              <a:ahLst/>
              <a:cxnLst/>
              <a:rect l="l" t="t" r="r" b="b"/>
              <a:pathLst>
                <a:path w="11732" h="10461" extrusionOk="0">
                  <a:moveTo>
                    <a:pt x="2074" y="1"/>
                  </a:moveTo>
                  <a:cubicBezTo>
                    <a:pt x="1478" y="1"/>
                    <a:pt x="881" y="91"/>
                    <a:pt x="309" y="270"/>
                  </a:cubicBezTo>
                  <a:cubicBezTo>
                    <a:pt x="1" y="363"/>
                    <a:pt x="99" y="832"/>
                    <a:pt x="411" y="832"/>
                  </a:cubicBezTo>
                  <a:cubicBezTo>
                    <a:pt x="431" y="832"/>
                    <a:pt x="451" y="830"/>
                    <a:pt x="472" y="826"/>
                  </a:cubicBezTo>
                  <a:cubicBezTo>
                    <a:pt x="1041" y="653"/>
                    <a:pt x="1585" y="574"/>
                    <a:pt x="2106" y="574"/>
                  </a:cubicBezTo>
                  <a:cubicBezTo>
                    <a:pt x="5716" y="574"/>
                    <a:pt x="8191" y="4398"/>
                    <a:pt x="9791" y="7399"/>
                  </a:cubicBezTo>
                  <a:cubicBezTo>
                    <a:pt x="10282" y="8347"/>
                    <a:pt x="10739" y="9328"/>
                    <a:pt x="11197" y="10309"/>
                  </a:cubicBezTo>
                  <a:cubicBezTo>
                    <a:pt x="11240" y="10416"/>
                    <a:pt x="11318" y="10460"/>
                    <a:pt x="11398" y="10460"/>
                  </a:cubicBezTo>
                  <a:cubicBezTo>
                    <a:pt x="11562" y="10460"/>
                    <a:pt x="11732" y="10277"/>
                    <a:pt x="11622" y="10080"/>
                  </a:cubicBezTo>
                  <a:lnTo>
                    <a:pt x="11655" y="10047"/>
                  </a:lnTo>
                  <a:cubicBezTo>
                    <a:pt x="10772" y="8085"/>
                    <a:pt x="9758" y="6189"/>
                    <a:pt x="8581" y="4358"/>
                  </a:cubicBezTo>
                  <a:cubicBezTo>
                    <a:pt x="7404" y="2657"/>
                    <a:pt x="5867" y="957"/>
                    <a:pt x="3840" y="270"/>
                  </a:cubicBezTo>
                  <a:cubicBezTo>
                    <a:pt x="3268" y="91"/>
                    <a:pt x="2671" y="1"/>
                    <a:pt x="2074" y="1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38"/>
            <p:cNvSpPr/>
            <p:nvPr/>
          </p:nvSpPr>
          <p:spPr>
            <a:xfrm>
              <a:off x="638950" y="2726025"/>
              <a:ext cx="156900" cy="380775"/>
            </a:xfrm>
            <a:custGeom>
              <a:avLst/>
              <a:gdLst/>
              <a:ahLst/>
              <a:cxnLst/>
              <a:rect l="l" t="t" r="r" b="b"/>
              <a:pathLst>
                <a:path w="6276" h="15231" extrusionOk="0">
                  <a:moveTo>
                    <a:pt x="5907" y="0"/>
                  </a:moveTo>
                  <a:cubicBezTo>
                    <a:pt x="5832" y="0"/>
                    <a:pt x="5759" y="32"/>
                    <a:pt x="5711" y="109"/>
                  </a:cubicBezTo>
                  <a:cubicBezTo>
                    <a:pt x="4109" y="2267"/>
                    <a:pt x="3815" y="5013"/>
                    <a:pt x="3422" y="7596"/>
                  </a:cubicBezTo>
                  <a:cubicBezTo>
                    <a:pt x="3030" y="10245"/>
                    <a:pt x="2474" y="12992"/>
                    <a:pt x="218" y="14725"/>
                  </a:cubicBezTo>
                  <a:cubicBezTo>
                    <a:pt x="1" y="14887"/>
                    <a:pt x="144" y="15230"/>
                    <a:pt x="349" y="15230"/>
                  </a:cubicBezTo>
                  <a:cubicBezTo>
                    <a:pt x="391" y="15230"/>
                    <a:pt x="435" y="15216"/>
                    <a:pt x="480" y="15182"/>
                  </a:cubicBezTo>
                  <a:cubicBezTo>
                    <a:pt x="5188" y="11553"/>
                    <a:pt x="2867" y="4784"/>
                    <a:pt x="6136" y="370"/>
                  </a:cubicBezTo>
                  <a:cubicBezTo>
                    <a:pt x="6275" y="185"/>
                    <a:pt x="6087" y="0"/>
                    <a:pt x="5907" y="0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38"/>
            <p:cNvSpPr/>
            <p:nvPr/>
          </p:nvSpPr>
          <p:spPr>
            <a:xfrm>
              <a:off x="421875" y="2862950"/>
              <a:ext cx="132475" cy="235075"/>
            </a:xfrm>
            <a:custGeom>
              <a:avLst/>
              <a:gdLst/>
              <a:ahLst/>
              <a:cxnLst/>
              <a:rect l="l" t="t" r="r" b="b"/>
              <a:pathLst>
                <a:path w="5299" h="9403" extrusionOk="0">
                  <a:moveTo>
                    <a:pt x="315" y="1"/>
                  </a:moveTo>
                  <a:cubicBezTo>
                    <a:pt x="159" y="1"/>
                    <a:pt x="1" y="126"/>
                    <a:pt x="40" y="321"/>
                  </a:cubicBezTo>
                  <a:lnTo>
                    <a:pt x="73" y="354"/>
                  </a:lnTo>
                  <a:cubicBezTo>
                    <a:pt x="465" y="2087"/>
                    <a:pt x="1021" y="3787"/>
                    <a:pt x="1707" y="5455"/>
                  </a:cubicBezTo>
                  <a:cubicBezTo>
                    <a:pt x="2361" y="6926"/>
                    <a:pt x="3277" y="8659"/>
                    <a:pt x="4781" y="9378"/>
                  </a:cubicBezTo>
                  <a:cubicBezTo>
                    <a:pt x="4819" y="9395"/>
                    <a:pt x="4857" y="9403"/>
                    <a:pt x="4893" y="9403"/>
                  </a:cubicBezTo>
                  <a:cubicBezTo>
                    <a:pt x="5134" y="9403"/>
                    <a:pt x="5299" y="9063"/>
                    <a:pt x="5043" y="8921"/>
                  </a:cubicBezTo>
                  <a:cubicBezTo>
                    <a:pt x="3571" y="8234"/>
                    <a:pt x="2721" y="6534"/>
                    <a:pt x="2100" y="5095"/>
                  </a:cubicBezTo>
                  <a:cubicBezTo>
                    <a:pt x="1446" y="3493"/>
                    <a:pt x="923" y="1858"/>
                    <a:pt x="563" y="190"/>
                  </a:cubicBezTo>
                  <a:cubicBezTo>
                    <a:pt x="523" y="58"/>
                    <a:pt x="420" y="1"/>
                    <a:pt x="315" y="1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38"/>
            <p:cNvSpPr/>
            <p:nvPr/>
          </p:nvSpPr>
          <p:spPr>
            <a:xfrm>
              <a:off x="217925" y="1971400"/>
              <a:ext cx="488200" cy="407325"/>
            </a:xfrm>
            <a:custGeom>
              <a:avLst/>
              <a:gdLst/>
              <a:ahLst/>
              <a:cxnLst/>
              <a:rect l="l" t="t" r="r" b="b"/>
              <a:pathLst>
                <a:path w="19528" h="16293" extrusionOk="0">
                  <a:moveTo>
                    <a:pt x="12098" y="1"/>
                  </a:moveTo>
                  <a:cubicBezTo>
                    <a:pt x="11500" y="1"/>
                    <a:pt x="10589" y="879"/>
                    <a:pt x="10062" y="2696"/>
                  </a:cubicBezTo>
                  <a:cubicBezTo>
                    <a:pt x="9637" y="4201"/>
                    <a:pt x="9931" y="6816"/>
                    <a:pt x="9833" y="8320"/>
                  </a:cubicBezTo>
                  <a:cubicBezTo>
                    <a:pt x="8732" y="7828"/>
                    <a:pt x="6940" y="2644"/>
                    <a:pt x="5386" y="2644"/>
                  </a:cubicBezTo>
                  <a:cubicBezTo>
                    <a:pt x="5185" y="2644"/>
                    <a:pt x="4988" y="2731"/>
                    <a:pt x="4797" y="2925"/>
                  </a:cubicBezTo>
                  <a:cubicBezTo>
                    <a:pt x="2803" y="5018"/>
                    <a:pt x="8590" y="9040"/>
                    <a:pt x="9637" y="10021"/>
                  </a:cubicBezTo>
                  <a:cubicBezTo>
                    <a:pt x="9090" y="9813"/>
                    <a:pt x="7346" y="9599"/>
                    <a:pt x="5551" y="9599"/>
                  </a:cubicBezTo>
                  <a:cubicBezTo>
                    <a:pt x="2835" y="9599"/>
                    <a:pt x="0" y="10087"/>
                    <a:pt x="1004" y="11819"/>
                  </a:cubicBezTo>
                  <a:cubicBezTo>
                    <a:pt x="1261" y="12255"/>
                    <a:pt x="1812" y="12404"/>
                    <a:pt x="2468" y="12404"/>
                  </a:cubicBezTo>
                  <a:cubicBezTo>
                    <a:pt x="3732" y="12404"/>
                    <a:pt x="5384" y="11850"/>
                    <a:pt x="6072" y="11721"/>
                  </a:cubicBezTo>
                  <a:cubicBezTo>
                    <a:pt x="6720" y="11620"/>
                    <a:pt x="7367" y="11545"/>
                    <a:pt x="8014" y="11545"/>
                  </a:cubicBezTo>
                  <a:cubicBezTo>
                    <a:pt x="8838" y="11545"/>
                    <a:pt x="9662" y="11667"/>
                    <a:pt x="10487" y="12015"/>
                  </a:cubicBezTo>
                  <a:cubicBezTo>
                    <a:pt x="8884" y="12015"/>
                    <a:pt x="7315" y="12342"/>
                    <a:pt x="5844" y="12964"/>
                  </a:cubicBezTo>
                  <a:cubicBezTo>
                    <a:pt x="4895" y="13389"/>
                    <a:pt x="1822" y="14958"/>
                    <a:pt x="4176" y="16233"/>
                  </a:cubicBezTo>
                  <a:cubicBezTo>
                    <a:pt x="4246" y="16273"/>
                    <a:pt x="4328" y="16292"/>
                    <a:pt x="4421" y="16292"/>
                  </a:cubicBezTo>
                  <a:cubicBezTo>
                    <a:pt x="5612" y="16292"/>
                    <a:pt x="8581" y="13229"/>
                    <a:pt x="10957" y="13229"/>
                  </a:cubicBezTo>
                  <a:cubicBezTo>
                    <a:pt x="11417" y="13229"/>
                    <a:pt x="11854" y="13344"/>
                    <a:pt x="12252" y="13618"/>
                  </a:cubicBezTo>
                  <a:lnTo>
                    <a:pt x="12252" y="13585"/>
                  </a:lnTo>
                  <a:cubicBezTo>
                    <a:pt x="12776" y="10838"/>
                    <a:pt x="17092" y="11688"/>
                    <a:pt x="18563" y="9988"/>
                  </a:cubicBezTo>
                  <a:cubicBezTo>
                    <a:pt x="19528" y="8745"/>
                    <a:pt x="18778" y="8316"/>
                    <a:pt x="17787" y="8316"/>
                  </a:cubicBezTo>
                  <a:cubicBezTo>
                    <a:pt x="17267" y="8316"/>
                    <a:pt x="16681" y="8435"/>
                    <a:pt x="16242" y="8615"/>
                  </a:cubicBezTo>
                  <a:cubicBezTo>
                    <a:pt x="14868" y="9040"/>
                    <a:pt x="13724" y="10740"/>
                    <a:pt x="12481" y="10740"/>
                  </a:cubicBezTo>
                  <a:cubicBezTo>
                    <a:pt x="12874" y="8746"/>
                    <a:pt x="18563" y="5574"/>
                    <a:pt x="17713" y="3547"/>
                  </a:cubicBezTo>
                  <a:cubicBezTo>
                    <a:pt x="17561" y="3207"/>
                    <a:pt x="17317" y="3069"/>
                    <a:pt x="17023" y="3069"/>
                  </a:cubicBezTo>
                  <a:cubicBezTo>
                    <a:pt x="15929" y="3069"/>
                    <a:pt x="14136" y="4981"/>
                    <a:pt x="13724" y="5574"/>
                  </a:cubicBezTo>
                  <a:cubicBezTo>
                    <a:pt x="12776" y="6718"/>
                    <a:pt x="12481" y="8092"/>
                    <a:pt x="11729" y="9465"/>
                  </a:cubicBezTo>
                  <a:cubicBezTo>
                    <a:pt x="11010" y="6947"/>
                    <a:pt x="12024" y="3808"/>
                    <a:pt x="12579" y="1650"/>
                  </a:cubicBezTo>
                  <a:cubicBezTo>
                    <a:pt x="12855" y="561"/>
                    <a:pt x="12577" y="1"/>
                    <a:pt x="12098" y="1"/>
                  </a:cubicBezTo>
                  <a:close/>
                </a:path>
              </a:pathLst>
            </a:custGeom>
            <a:solidFill>
              <a:srgbClr val="9920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38"/>
            <p:cNvSpPr/>
            <p:nvPr/>
          </p:nvSpPr>
          <p:spPr>
            <a:xfrm>
              <a:off x="413050" y="2207200"/>
              <a:ext cx="184775" cy="123750"/>
            </a:xfrm>
            <a:custGeom>
              <a:avLst/>
              <a:gdLst/>
              <a:ahLst/>
              <a:cxnLst/>
              <a:rect l="l" t="t" r="r" b="b"/>
              <a:pathLst>
                <a:path w="7391" h="4950" extrusionOk="0">
                  <a:moveTo>
                    <a:pt x="4317" y="0"/>
                  </a:moveTo>
                  <a:cubicBezTo>
                    <a:pt x="3510" y="0"/>
                    <a:pt x="3563" y="1370"/>
                    <a:pt x="3753" y="2538"/>
                  </a:cubicBezTo>
                  <a:lnTo>
                    <a:pt x="3753" y="2538"/>
                  </a:lnTo>
                  <a:cubicBezTo>
                    <a:pt x="3313" y="1798"/>
                    <a:pt x="2760" y="1062"/>
                    <a:pt x="2246" y="1062"/>
                  </a:cubicBezTo>
                  <a:cubicBezTo>
                    <a:pt x="2150" y="1062"/>
                    <a:pt x="2055" y="1088"/>
                    <a:pt x="1962" y="1145"/>
                  </a:cubicBezTo>
                  <a:cubicBezTo>
                    <a:pt x="883" y="1799"/>
                    <a:pt x="2322" y="2812"/>
                    <a:pt x="3238" y="3466"/>
                  </a:cubicBezTo>
                  <a:cubicBezTo>
                    <a:pt x="2970" y="3466"/>
                    <a:pt x="2692" y="3458"/>
                    <a:pt x="2416" y="3458"/>
                  </a:cubicBezTo>
                  <a:cubicBezTo>
                    <a:pt x="1475" y="3458"/>
                    <a:pt x="546" y="3555"/>
                    <a:pt x="66" y="4414"/>
                  </a:cubicBezTo>
                  <a:cubicBezTo>
                    <a:pt x="0" y="4545"/>
                    <a:pt x="33" y="4676"/>
                    <a:pt x="164" y="4774"/>
                  </a:cubicBezTo>
                  <a:cubicBezTo>
                    <a:pt x="443" y="4901"/>
                    <a:pt x="741" y="4949"/>
                    <a:pt x="1029" y="4949"/>
                  </a:cubicBezTo>
                  <a:cubicBezTo>
                    <a:pt x="1112" y="4949"/>
                    <a:pt x="1195" y="4945"/>
                    <a:pt x="1276" y="4938"/>
                  </a:cubicBezTo>
                  <a:lnTo>
                    <a:pt x="1603" y="4938"/>
                  </a:lnTo>
                  <a:cubicBezTo>
                    <a:pt x="1668" y="4905"/>
                    <a:pt x="1766" y="4872"/>
                    <a:pt x="1832" y="4872"/>
                  </a:cubicBezTo>
                  <a:cubicBezTo>
                    <a:pt x="2257" y="4807"/>
                    <a:pt x="2616" y="4709"/>
                    <a:pt x="3009" y="4643"/>
                  </a:cubicBezTo>
                  <a:cubicBezTo>
                    <a:pt x="3368" y="4513"/>
                    <a:pt x="3761" y="4414"/>
                    <a:pt x="4120" y="4349"/>
                  </a:cubicBezTo>
                  <a:lnTo>
                    <a:pt x="4644" y="4186"/>
                  </a:lnTo>
                  <a:cubicBezTo>
                    <a:pt x="5428" y="3989"/>
                    <a:pt x="7390" y="3041"/>
                    <a:pt x="7161" y="2289"/>
                  </a:cubicBezTo>
                  <a:cubicBezTo>
                    <a:pt x="7017" y="1855"/>
                    <a:pt x="6748" y="1723"/>
                    <a:pt x="6394" y="1723"/>
                  </a:cubicBezTo>
                  <a:cubicBezTo>
                    <a:pt x="6267" y="1723"/>
                    <a:pt x="6130" y="1740"/>
                    <a:pt x="5984" y="1766"/>
                  </a:cubicBezTo>
                  <a:cubicBezTo>
                    <a:pt x="5592" y="1831"/>
                    <a:pt x="5265" y="2027"/>
                    <a:pt x="5003" y="2322"/>
                  </a:cubicBezTo>
                  <a:cubicBezTo>
                    <a:pt x="5134" y="1210"/>
                    <a:pt x="5167" y="0"/>
                    <a:pt x="4317" y="0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8" name="Google Shape;998;p38"/>
            <p:cNvSpPr/>
            <p:nvPr/>
          </p:nvSpPr>
          <p:spPr>
            <a:xfrm>
              <a:off x="341925" y="2060050"/>
              <a:ext cx="40900" cy="61750"/>
            </a:xfrm>
            <a:custGeom>
              <a:avLst/>
              <a:gdLst/>
              <a:ahLst/>
              <a:cxnLst/>
              <a:rect l="l" t="t" r="r" b="b"/>
              <a:pathLst>
                <a:path w="1636" h="2470" extrusionOk="0">
                  <a:moveTo>
                    <a:pt x="328" y="1"/>
                  </a:moveTo>
                  <a:cubicBezTo>
                    <a:pt x="164" y="1"/>
                    <a:pt x="66" y="131"/>
                    <a:pt x="66" y="262"/>
                  </a:cubicBezTo>
                  <a:cubicBezTo>
                    <a:pt x="1" y="1080"/>
                    <a:pt x="589" y="1864"/>
                    <a:pt x="1178" y="2420"/>
                  </a:cubicBezTo>
                  <a:cubicBezTo>
                    <a:pt x="1227" y="2453"/>
                    <a:pt x="1292" y="2469"/>
                    <a:pt x="1358" y="2469"/>
                  </a:cubicBezTo>
                  <a:cubicBezTo>
                    <a:pt x="1423" y="2469"/>
                    <a:pt x="1488" y="2453"/>
                    <a:pt x="1537" y="2420"/>
                  </a:cubicBezTo>
                  <a:cubicBezTo>
                    <a:pt x="1636" y="2322"/>
                    <a:pt x="1636" y="2159"/>
                    <a:pt x="1537" y="2061"/>
                  </a:cubicBezTo>
                  <a:cubicBezTo>
                    <a:pt x="1047" y="1603"/>
                    <a:pt x="524" y="949"/>
                    <a:pt x="557" y="262"/>
                  </a:cubicBezTo>
                  <a:cubicBezTo>
                    <a:pt x="557" y="131"/>
                    <a:pt x="458" y="1"/>
                    <a:pt x="328" y="1"/>
                  </a:cubicBezTo>
                  <a:close/>
                </a:path>
              </a:pathLst>
            </a:custGeom>
            <a:solidFill>
              <a:srgbClr val="ED8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9" name="Google Shape;999;p38"/>
            <p:cNvSpPr/>
            <p:nvPr/>
          </p:nvSpPr>
          <p:spPr>
            <a:xfrm>
              <a:off x="263175" y="2253575"/>
              <a:ext cx="67325" cy="19000"/>
            </a:xfrm>
            <a:custGeom>
              <a:avLst/>
              <a:gdLst/>
              <a:ahLst/>
              <a:cxnLst/>
              <a:rect l="l" t="t" r="r" b="b"/>
              <a:pathLst>
                <a:path w="2693" h="760" extrusionOk="0">
                  <a:moveTo>
                    <a:pt x="2403" y="1"/>
                  </a:moveTo>
                  <a:cubicBezTo>
                    <a:pt x="2379" y="1"/>
                    <a:pt x="2356" y="3"/>
                    <a:pt x="2333" y="9"/>
                  </a:cubicBezTo>
                  <a:cubicBezTo>
                    <a:pt x="1885" y="103"/>
                    <a:pt x="1420" y="249"/>
                    <a:pt x="962" y="249"/>
                  </a:cubicBezTo>
                  <a:cubicBezTo>
                    <a:pt x="785" y="249"/>
                    <a:pt x="610" y="227"/>
                    <a:pt x="437" y="172"/>
                  </a:cubicBezTo>
                  <a:cubicBezTo>
                    <a:pt x="415" y="168"/>
                    <a:pt x="394" y="166"/>
                    <a:pt x="374" y="166"/>
                  </a:cubicBezTo>
                  <a:cubicBezTo>
                    <a:pt x="94" y="166"/>
                    <a:pt x="1" y="571"/>
                    <a:pt x="306" y="663"/>
                  </a:cubicBezTo>
                  <a:cubicBezTo>
                    <a:pt x="523" y="732"/>
                    <a:pt x="744" y="759"/>
                    <a:pt x="965" y="759"/>
                  </a:cubicBezTo>
                  <a:cubicBezTo>
                    <a:pt x="1477" y="759"/>
                    <a:pt x="1995" y="614"/>
                    <a:pt x="2497" y="499"/>
                  </a:cubicBezTo>
                  <a:cubicBezTo>
                    <a:pt x="2628" y="467"/>
                    <a:pt x="2693" y="336"/>
                    <a:pt x="2660" y="172"/>
                  </a:cubicBezTo>
                  <a:cubicBezTo>
                    <a:pt x="2633" y="64"/>
                    <a:pt x="2516" y="1"/>
                    <a:pt x="2403" y="1"/>
                  </a:cubicBezTo>
                  <a:close/>
                </a:path>
              </a:pathLst>
            </a:custGeom>
            <a:solidFill>
              <a:srgbClr val="ED8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0" name="Google Shape;1000;p38"/>
            <p:cNvSpPr/>
            <p:nvPr/>
          </p:nvSpPr>
          <p:spPr>
            <a:xfrm>
              <a:off x="332925" y="2311500"/>
              <a:ext cx="60600" cy="42050"/>
            </a:xfrm>
            <a:custGeom>
              <a:avLst/>
              <a:gdLst/>
              <a:ahLst/>
              <a:cxnLst/>
              <a:rect l="l" t="t" r="r" b="b"/>
              <a:pathLst>
                <a:path w="2424" h="1682" extrusionOk="0">
                  <a:moveTo>
                    <a:pt x="2079" y="1"/>
                  </a:moveTo>
                  <a:cubicBezTo>
                    <a:pt x="2053" y="1"/>
                    <a:pt x="2025" y="5"/>
                    <a:pt x="1996" y="14"/>
                  </a:cubicBezTo>
                  <a:cubicBezTo>
                    <a:pt x="1603" y="112"/>
                    <a:pt x="1244" y="242"/>
                    <a:pt x="884" y="439"/>
                  </a:cubicBezTo>
                  <a:cubicBezTo>
                    <a:pt x="524" y="635"/>
                    <a:pt x="263" y="929"/>
                    <a:pt x="66" y="1289"/>
                  </a:cubicBezTo>
                  <a:cubicBezTo>
                    <a:pt x="1" y="1420"/>
                    <a:pt x="34" y="1583"/>
                    <a:pt x="164" y="1648"/>
                  </a:cubicBezTo>
                  <a:cubicBezTo>
                    <a:pt x="208" y="1670"/>
                    <a:pt x="252" y="1681"/>
                    <a:pt x="294" y="1681"/>
                  </a:cubicBezTo>
                  <a:cubicBezTo>
                    <a:pt x="379" y="1681"/>
                    <a:pt x="459" y="1638"/>
                    <a:pt x="524" y="1550"/>
                  </a:cubicBezTo>
                  <a:lnTo>
                    <a:pt x="524" y="1485"/>
                  </a:lnTo>
                  <a:cubicBezTo>
                    <a:pt x="557" y="1387"/>
                    <a:pt x="622" y="1321"/>
                    <a:pt x="688" y="1223"/>
                  </a:cubicBezTo>
                  <a:lnTo>
                    <a:pt x="720" y="1191"/>
                  </a:lnTo>
                  <a:lnTo>
                    <a:pt x="786" y="1093"/>
                  </a:lnTo>
                  <a:lnTo>
                    <a:pt x="884" y="995"/>
                  </a:lnTo>
                  <a:lnTo>
                    <a:pt x="949" y="962"/>
                  </a:lnTo>
                  <a:lnTo>
                    <a:pt x="982" y="962"/>
                  </a:lnTo>
                  <a:cubicBezTo>
                    <a:pt x="1047" y="929"/>
                    <a:pt x="1113" y="864"/>
                    <a:pt x="1178" y="831"/>
                  </a:cubicBezTo>
                  <a:cubicBezTo>
                    <a:pt x="1244" y="798"/>
                    <a:pt x="1342" y="766"/>
                    <a:pt x="1407" y="733"/>
                  </a:cubicBezTo>
                  <a:lnTo>
                    <a:pt x="1472" y="733"/>
                  </a:lnTo>
                  <a:lnTo>
                    <a:pt x="1603" y="668"/>
                  </a:lnTo>
                  <a:cubicBezTo>
                    <a:pt x="1767" y="602"/>
                    <a:pt x="1963" y="569"/>
                    <a:pt x="2126" y="504"/>
                  </a:cubicBezTo>
                  <a:cubicBezTo>
                    <a:pt x="2424" y="415"/>
                    <a:pt x="2342" y="1"/>
                    <a:pt x="2079" y="1"/>
                  </a:cubicBezTo>
                  <a:close/>
                </a:path>
              </a:pathLst>
            </a:custGeom>
            <a:solidFill>
              <a:srgbClr val="ED8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1" name="Google Shape;1001;p38"/>
            <p:cNvSpPr/>
            <p:nvPr/>
          </p:nvSpPr>
          <p:spPr>
            <a:xfrm>
              <a:off x="480075" y="1999350"/>
              <a:ext cx="36825" cy="71350"/>
            </a:xfrm>
            <a:custGeom>
              <a:avLst/>
              <a:gdLst/>
              <a:ahLst/>
              <a:cxnLst/>
              <a:rect l="l" t="t" r="r" b="b"/>
              <a:pathLst>
                <a:path w="1473" h="2854" extrusionOk="0">
                  <a:moveTo>
                    <a:pt x="1182" y="1"/>
                  </a:moveTo>
                  <a:cubicBezTo>
                    <a:pt x="1121" y="1"/>
                    <a:pt x="1063" y="25"/>
                    <a:pt x="1014" y="74"/>
                  </a:cubicBezTo>
                  <a:cubicBezTo>
                    <a:pt x="655" y="401"/>
                    <a:pt x="426" y="794"/>
                    <a:pt x="295" y="1251"/>
                  </a:cubicBezTo>
                  <a:cubicBezTo>
                    <a:pt x="131" y="1677"/>
                    <a:pt x="33" y="2134"/>
                    <a:pt x="1" y="2592"/>
                  </a:cubicBezTo>
                  <a:cubicBezTo>
                    <a:pt x="1" y="2723"/>
                    <a:pt x="99" y="2821"/>
                    <a:pt x="230" y="2854"/>
                  </a:cubicBezTo>
                  <a:cubicBezTo>
                    <a:pt x="393" y="2821"/>
                    <a:pt x="491" y="2723"/>
                    <a:pt x="491" y="2592"/>
                  </a:cubicBezTo>
                  <a:cubicBezTo>
                    <a:pt x="524" y="2396"/>
                    <a:pt x="557" y="2232"/>
                    <a:pt x="589" y="2069"/>
                  </a:cubicBezTo>
                  <a:cubicBezTo>
                    <a:pt x="622" y="1840"/>
                    <a:pt x="687" y="1644"/>
                    <a:pt x="753" y="1415"/>
                  </a:cubicBezTo>
                  <a:cubicBezTo>
                    <a:pt x="884" y="1055"/>
                    <a:pt x="1080" y="728"/>
                    <a:pt x="1374" y="434"/>
                  </a:cubicBezTo>
                  <a:cubicBezTo>
                    <a:pt x="1472" y="336"/>
                    <a:pt x="1472" y="172"/>
                    <a:pt x="1374" y="74"/>
                  </a:cubicBezTo>
                  <a:cubicBezTo>
                    <a:pt x="1309" y="25"/>
                    <a:pt x="1243" y="1"/>
                    <a:pt x="1182" y="1"/>
                  </a:cubicBezTo>
                  <a:close/>
                </a:path>
              </a:pathLst>
            </a:custGeom>
            <a:solidFill>
              <a:srgbClr val="ED8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2" name="Google Shape;1002;p38"/>
            <p:cNvSpPr/>
            <p:nvPr/>
          </p:nvSpPr>
          <p:spPr>
            <a:xfrm>
              <a:off x="581450" y="2085150"/>
              <a:ext cx="35800" cy="35425"/>
            </a:xfrm>
            <a:custGeom>
              <a:avLst/>
              <a:gdLst/>
              <a:ahLst/>
              <a:cxnLst/>
              <a:rect l="l" t="t" r="r" b="b"/>
              <a:pathLst>
                <a:path w="1432" h="1417" extrusionOk="0">
                  <a:moveTo>
                    <a:pt x="1146" y="1"/>
                  </a:moveTo>
                  <a:cubicBezTo>
                    <a:pt x="1103" y="1"/>
                    <a:pt x="1058" y="14"/>
                    <a:pt x="1014" y="43"/>
                  </a:cubicBezTo>
                  <a:cubicBezTo>
                    <a:pt x="818" y="174"/>
                    <a:pt x="654" y="304"/>
                    <a:pt x="491" y="501"/>
                  </a:cubicBezTo>
                  <a:cubicBezTo>
                    <a:pt x="327" y="631"/>
                    <a:pt x="196" y="828"/>
                    <a:pt x="66" y="1024"/>
                  </a:cubicBezTo>
                  <a:cubicBezTo>
                    <a:pt x="0" y="1155"/>
                    <a:pt x="33" y="1285"/>
                    <a:pt x="164" y="1384"/>
                  </a:cubicBezTo>
                  <a:cubicBezTo>
                    <a:pt x="207" y="1405"/>
                    <a:pt x="251" y="1416"/>
                    <a:pt x="293" y="1416"/>
                  </a:cubicBezTo>
                  <a:cubicBezTo>
                    <a:pt x="378" y="1416"/>
                    <a:pt x="458" y="1373"/>
                    <a:pt x="523" y="1285"/>
                  </a:cubicBezTo>
                  <a:cubicBezTo>
                    <a:pt x="556" y="1220"/>
                    <a:pt x="622" y="1122"/>
                    <a:pt x="687" y="1057"/>
                  </a:cubicBezTo>
                  <a:lnTo>
                    <a:pt x="687" y="1024"/>
                  </a:lnTo>
                  <a:cubicBezTo>
                    <a:pt x="694" y="1017"/>
                    <a:pt x="695" y="1014"/>
                    <a:pt x="693" y="1014"/>
                  </a:cubicBezTo>
                  <a:cubicBezTo>
                    <a:pt x="693" y="1014"/>
                    <a:pt x="692" y="1014"/>
                    <a:pt x="692" y="1015"/>
                  </a:cubicBezTo>
                  <a:lnTo>
                    <a:pt x="692" y="1015"/>
                  </a:lnTo>
                  <a:lnTo>
                    <a:pt x="720" y="958"/>
                  </a:lnTo>
                  <a:lnTo>
                    <a:pt x="818" y="860"/>
                  </a:lnTo>
                  <a:cubicBezTo>
                    <a:pt x="883" y="795"/>
                    <a:pt x="949" y="730"/>
                    <a:pt x="1014" y="664"/>
                  </a:cubicBezTo>
                  <a:lnTo>
                    <a:pt x="1145" y="566"/>
                  </a:lnTo>
                  <a:lnTo>
                    <a:pt x="1177" y="566"/>
                  </a:lnTo>
                  <a:lnTo>
                    <a:pt x="1243" y="501"/>
                  </a:lnTo>
                  <a:cubicBezTo>
                    <a:pt x="1308" y="468"/>
                    <a:pt x="1374" y="403"/>
                    <a:pt x="1406" y="337"/>
                  </a:cubicBezTo>
                  <a:cubicBezTo>
                    <a:pt x="1432" y="159"/>
                    <a:pt x="1299" y="1"/>
                    <a:pt x="1146" y="1"/>
                  </a:cubicBezTo>
                  <a:close/>
                </a:path>
              </a:pathLst>
            </a:custGeom>
            <a:solidFill>
              <a:srgbClr val="ED8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3" name="Google Shape;1003;p38"/>
            <p:cNvSpPr/>
            <p:nvPr/>
          </p:nvSpPr>
          <p:spPr>
            <a:xfrm>
              <a:off x="623125" y="2193500"/>
              <a:ext cx="44250" cy="19275"/>
            </a:xfrm>
            <a:custGeom>
              <a:avLst/>
              <a:gdLst/>
              <a:ahLst/>
              <a:cxnLst/>
              <a:rect l="l" t="t" r="r" b="b"/>
              <a:pathLst>
                <a:path w="1770" h="771" extrusionOk="0">
                  <a:moveTo>
                    <a:pt x="1058" y="0"/>
                  </a:moveTo>
                  <a:cubicBezTo>
                    <a:pt x="733" y="0"/>
                    <a:pt x="417" y="103"/>
                    <a:pt x="164" y="287"/>
                  </a:cubicBezTo>
                  <a:cubicBezTo>
                    <a:pt x="34" y="352"/>
                    <a:pt x="1" y="516"/>
                    <a:pt x="66" y="646"/>
                  </a:cubicBezTo>
                  <a:cubicBezTo>
                    <a:pt x="113" y="717"/>
                    <a:pt x="212" y="771"/>
                    <a:pt x="312" y="771"/>
                  </a:cubicBezTo>
                  <a:cubicBezTo>
                    <a:pt x="350" y="771"/>
                    <a:pt x="389" y="763"/>
                    <a:pt x="426" y="744"/>
                  </a:cubicBezTo>
                  <a:lnTo>
                    <a:pt x="393" y="712"/>
                  </a:lnTo>
                  <a:cubicBezTo>
                    <a:pt x="426" y="679"/>
                    <a:pt x="459" y="646"/>
                    <a:pt x="491" y="646"/>
                  </a:cubicBezTo>
                  <a:cubicBezTo>
                    <a:pt x="524" y="614"/>
                    <a:pt x="557" y="581"/>
                    <a:pt x="622" y="581"/>
                  </a:cubicBezTo>
                  <a:lnTo>
                    <a:pt x="655" y="581"/>
                  </a:lnTo>
                  <a:lnTo>
                    <a:pt x="720" y="548"/>
                  </a:lnTo>
                  <a:lnTo>
                    <a:pt x="851" y="516"/>
                  </a:lnTo>
                  <a:lnTo>
                    <a:pt x="1178" y="516"/>
                  </a:lnTo>
                  <a:cubicBezTo>
                    <a:pt x="1243" y="516"/>
                    <a:pt x="1276" y="516"/>
                    <a:pt x="1309" y="548"/>
                  </a:cubicBezTo>
                  <a:cubicBezTo>
                    <a:pt x="1338" y="557"/>
                    <a:pt x="1366" y="561"/>
                    <a:pt x="1393" y="561"/>
                  </a:cubicBezTo>
                  <a:cubicBezTo>
                    <a:pt x="1661" y="561"/>
                    <a:pt x="1770" y="147"/>
                    <a:pt x="1472" y="58"/>
                  </a:cubicBezTo>
                  <a:cubicBezTo>
                    <a:pt x="1336" y="19"/>
                    <a:pt x="1196" y="0"/>
                    <a:pt x="1058" y="0"/>
                  </a:cubicBezTo>
                  <a:close/>
                </a:path>
              </a:pathLst>
            </a:custGeom>
            <a:solidFill>
              <a:srgbClr val="ED8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4" name="Google Shape;1004;p38"/>
            <p:cNvSpPr/>
            <p:nvPr/>
          </p:nvSpPr>
          <p:spPr>
            <a:xfrm>
              <a:off x="431025" y="2352750"/>
              <a:ext cx="132625" cy="95750"/>
            </a:xfrm>
            <a:custGeom>
              <a:avLst/>
              <a:gdLst/>
              <a:ahLst/>
              <a:cxnLst/>
              <a:rect l="l" t="t" r="r" b="b"/>
              <a:pathLst>
                <a:path w="5305" h="3830" extrusionOk="0">
                  <a:moveTo>
                    <a:pt x="1392" y="1"/>
                  </a:moveTo>
                  <a:cubicBezTo>
                    <a:pt x="1062" y="1"/>
                    <a:pt x="753" y="118"/>
                    <a:pt x="524" y="424"/>
                  </a:cubicBezTo>
                  <a:cubicBezTo>
                    <a:pt x="1" y="1110"/>
                    <a:pt x="786" y="1633"/>
                    <a:pt x="1341" y="1862"/>
                  </a:cubicBezTo>
                  <a:cubicBezTo>
                    <a:pt x="2551" y="2353"/>
                    <a:pt x="3761" y="2778"/>
                    <a:pt x="4709" y="3726"/>
                  </a:cubicBezTo>
                  <a:cubicBezTo>
                    <a:pt x="4742" y="3759"/>
                    <a:pt x="4775" y="3759"/>
                    <a:pt x="4807" y="3791"/>
                  </a:cubicBezTo>
                  <a:cubicBezTo>
                    <a:pt x="4847" y="3818"/>
                    <a:pt x="4891" y="3829"/>
                    <a:pt x="4936" y="3829"/>
                  </a:cubicBezTo>
                  <a:cubicBezTo>
                    <a:pt x="5116" y="3829"/>
                    <a:pt x="5304" y="3641"/>
                    <a:pt x="5200" y="3432"/>
                  </a:cubicBezTo>
                  <a:cubicBezTo>
                    <a:pt x="4480" y="2320"/>
                    <a:pt x="3957" y="1404"/>
                    <a:pt x="2878" y="587"/>
                  </a:cubicBezTo>
                  <a:cubicBezTo>
                    <a:pt x="2479" y="288"/>
                    <a:pt x="1910" y="1"/>
                    <a:pt x="1392" y="1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5" name="Google Shape;1005;p38"/>
            <p:cNvSpPr/>
            <p:nvPr/>
          </p:nvSpPr>
          <p:spPr>
            <a:xfrm>
              <a:off x="579800" y="2600950"/>
              <a:ext cx="49075" cy="96850"/>
            </a:xfrm>
            <a:custGeom>
              <a:avLst/>
              <a:gdLst/>
              <a:ahLst/>
              <a:cxnLst/>
              <a:rect l="l" t="t" r="r" b="b"/>
              <a:pathLst>
                <a:path w="1963" h="3874" extrusionOk="0">
                  <a:moveTo>
                    <a:pt x="1297" y="1"/>
                  </a:moveTo>
                  <a:cubicBezTo>
                    <a:pt x="1112" y="1"/>
                    <a:pt x="921" y="108"/>
                    <a:pt x="786" y="338"/>
                  </a:cubicBezTo>
                  <a:cubicBezTo>
                    <a:pt x="622" y="697"/>
                    <a:pt x="524" y="1090"/>
                    <a:pt x="491" y="1482"/>
                  </a:cubicBezTo>
                  <a:cubicBezTo>
                    <a:pt x="393" y="2136"/>
                    <a:pt x="262" y="2790"/>
                    <a:pt x="132" y="3444"/>
                  </a:cubicBezTo>
                  <a:cubicBezTo>
                    <a:pt x="1" y="3542"/>
                    <a:pt x="34" y="3738"/>
                    <a:pt x="197" y="3804"/>
                  </a:cubicBezTo>
                  <a:cubicBezTo>
                    <a:pt x="243" y="3849"/>
                    <a:pt x="309" y="3874"/>
                    <a:pt x="374" y="3874"/>
                  </a:cubicBezTo>
                  <a:cubicBezTo>
                    <a:pt x="449" y="3874"/>
                    <a:pt x="522" y="3841"/>
                    <a:pt x="557" y="3771"/>
                  </a:cubicBezTo>
                  <a:cubicBezTo>
                    <a:pt x="851" y="3509"/>
                    <a:pt x="1047" y="3182"/>
                    <a:pt x="1178" y="2823"/>
                  </a:cubicBezTo>
                  <a:cubicBezTo>
                    <a:pt x="1505" y="2201"/>
                    <a:pt x="1963" y="1351"/>
                    <a:pt x="1865" y="599"/>
                  </a:cubicBezTo>
                  <a:cubicBezTo>
                    <a:pt x="1807" y="216"/>
                    <a:pt x="1558" y="1"/>
                    <a:pt x="1297" y="1"/>
                  </a:cubicBezTo>
                  <a:close/>
                </a:path>
              </a:pathLst>
            </a:custGeom>
            <a:solidFill>
              <a:srgbClr val="004D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6" name="Google Shape;1006;p38"/>
            <p:cNvSpPr/>
            <p:nvPr/>
          </p:nvSpPr>
          <p:spPr>
            <a:xfrm>
              <a:off x="421225" y="2715100"/>
              <a:ext cx="128475" cy="144150"/>
            </a:xfrm>
            <a:custGeom>
              <a:avLst/>
              <a:gdLst/>
              <a:ahLst/>
              <a:cxnLst/>
              <a:rect l="l" t="t" r="r" b="b"/>
              <a:pathLst>
                <a:path w="5139" h="5766" extrusionOk="0">
                  <a:moveTo>
                    <a:pt x="1307" y="0"/>
                  </a:moveTo>
                  <a:cubicBezTo>
                    <a:pt x="1182" y="0"/>
                    <a:pt x="1052" y="27"/>
                    <a:pt x="916" y="88"/>
                  </a:cubicBezTo>
                  <a:cubicBezTo>
                    <a:pt x="0" y="480"/>
                    <a:pt x="981" y="2148"/>
                    <a:pt x="1276" y="2540"/>
                  </a:cubicBezTo>
                  <a:cubicBezTo>
                    <a:pt x="2126" y="3750"/>
                    <a:pt x="3499" y="4666"/>
                    <a:pt x="4578" y="5679"/>
                  </a:cubicBezTo>
                  <a:cubicBezTo>
                    <a:pt x="4632" y="5740"/>
                    <a:pt x="4694" y="5766"/>
                    <a:pt x="4755" y="5766"/>
                  </a:cubicBezTo>
                  <a:cubicBezTo>
                    <a:pt x="4955" y="5766"/>
                    <a:pt x="5138" y="5495"/>
                    <a:pt x="4938" y="5319"/>
                  </a:cubicBezTo>
                  <a:lnTo>
                    <a:pt x="4905" y="5287"/>
                  </a:lnTo>
                  <a:cubicBezTo>
                    <a:pt x="4938" y="5221"/>
                    <a:pt x="4938" y="5123"/>
                    <a:pt x="4905" y="5058"/>
                  </a:cubicBezTo>
                  <a:cubicBezTo>
                    <a:pt x="4284" y="3783"/>
                    <a:pt x="3401" y="2704"/>
                    <a:pt x="2780" y="1428"/>
                  </a:cubicBezTo>
                  <a:cubicBezTo>
                    <a:pt x="2503" y="820"/>
                    <a:pt x="1992" y="0"/>
                    <a:pt x="1307" y="0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7" name="Google Shape;1007;p38"/>
            <p:cNvSpPr/>
            <p:nvPr/>
          </p:nvSpPr>
          <p:spPr>
            <a:xfrm>
              <a:off x="636675" y="3079075"/>
              <a:ext cx="138525" cy="160775"/>
            </a:xfrm>
            <a:custGeom>
              <a:avLst/>
              <a:gdLst/>
              <a:ahLst/>
              <a:cxnLst/>
              <a:rect l="l" t="t" r="r" b="b"/>
              <a:pathLst>
                <a:path w="5541" h="6431" extrusionOk="0">
                  <a:moveTo>
                    <a:pt x="4214" y="0"/>
                  </a:moveTo>
                  <a:cubicBezTo>
                    <a:pt x="3581" y="0"/>
                    <a:pt x="2952" y="1115"/>
                    <a:pt x="2696" y="1485"/>
                  </a:cubicBezTo>
                  <a:cubicBezTo>
                    <a:pt x="1813" y="2859"/>
                    <a:pt x="1388" y="4559"/>
                    <a:pt x="244" y="5736"/>
                  </a:cubicBezTo>
                  <a:cubicBezTo>
                    <a:pt x="178" y="5802"/>
                    <a:pt x="146" y="5900"/>
                    <a:pt x="178" y="5998"/>
                  </a:cubicBezTo>
                  <a:cubicBezTo>
                    <a:pt x="1" y="6175"/>
                    <a:pt x="177" y="6431"/>
                    <a:pt x="387" y="6431"/>
                  </a:cubicBezTo>
                  <a:cubicBezTo>
                    <a:pt x="448" y="6431"/>
                    <a:pt x="512" y="6409"/>
                    <a:pt x="571" y="6357"/>
                  </a:cubicBezTo>
                  <a:cubicBezTo>
                    <a:pt x="701" y="6259"/>
                    <a:pt x="800" y="6161"/>
                    <a:pt x="930" y="6030"/>
                  </a:cubicBezTo>
                  <a:cubicBezTo>
                    <a:pt x="2238" y="5246"/>
                    <a:pt x="3383" y="4199"/>
                    <a:pt x="4200" y="2924"/>
                  </a:cubicBezTo>
                  <a:cubicBezTo>
                    <a:pt x="4658" y="2270"/>
                    <a:pt x="5541" y="668"/>
                    <a:pt x="4494" y="79"/>
                  </a:cubicBezTo>
                  <a:cubicBezTo>
                    <a:pt x="4402" y="25"/>
                    <a:pt x="4308" y="0"/>
                    <a:pt x="4214" y="0"/>
                  </a:cubicBezTo>
                  <a:close/>
                </a:path>
              </a:pathLst>
            </a:custGeom>
            <a:solidFill>
              <a:srgbClr val="00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" name="Google Shape;2872;p46">
            <a:extLst>
              <a:ext uri="{FF2B5EF4-FFF2-40B4-BE49-F238E27FC236}">
                <a16:creationId xmlns:a16="http://schemas.microsoft.com/office/drawing/2014/main" id="{F914802F-2A85-4021-9679-233510B26687}"/>
              </a:ext>
            </a:extLst>
          </p:cNvPr>
          <p:cNvSpPr txBox="1"/>
          <p:nvPr/>
        </p:nvSpPr>
        <p:spPr>
          <a:xfrm>
            <a:off x="2591299" y="1690233"/>
            <a:ext cx="14157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t" anchorCtr="0">
            <a:noAutofit/>
          </a:bodyPr>
          <a:lstStyle/>
          <a:p>
            <a:pPr algn="ctr">
              <a:spcAft>
                <a:spcPts val="1600"/>
              </a:spcAft>
            </a:pPr>
            <a:r>
              <a:rPr lang="en-GB" sz="2400" dirty="0">
                <a:solidFill>
                  <a:srgbClr val="473834"/>
                </a:solidFill>
                <a:latin typeface="Letters for Learners" pitchFamily="2" charset="0"/>
                <a:ea typeface="Rozha One"/>
                <a:cs typeface="Rozha One"/>
                <a:sym typeface="Rozha One"/>
              </a:rPr>
              <a:t>Identify</a:t>
            </a:r>
            <a:endParaRPr sz="2400" dirty="0">
              <a:solidFill>
                <a:srgbClr val="473834"/>
              </a:solidFill>
              <a:latin typeface="Letters for Learners" pitchFamily="2" charset="0"/>
              <a:ea typeface="Rozha One"/>
              <a:cs typeface="Rozha One"/>
              <a:sym typeface="Rozha One"/>
            </a:endParaRPr>
          </a:p>
        </p:txBody>
      </p:sp>
      <p:sp>
        <p:nvSpPr>
          <p:cNvPr id="34" name="Google Shape;2873;p46">
            <a:extLst>
              <a:ext uri="{FF2B5EF4-FFF2-40B4-BE49-F238E27FC236}">
                <a16:creationId xmlns:a16="http://schemas.microsoft.com/office/drawing/2014/main" id="{CD2557D0-61CD-4C1C-86F5-6BC603613B5A}"/>
              </a:ext>
            </a:extLst>
          </p:cNvPr>
          <p:cNvSpPr txBox="1"/>
          <p:nvPr/>
        </p:nvSpPr>
        <p:spPr>
          <a:xfrm>
            <a:off x="2591312" y="2196652"/>
            <a:ext cx="1415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ctr" anchorCtr="0">
            <a:noAutofit/>
          </a:bodyPr>
          <a:lstStyle/>
          <a:p>
            <a:pPr algn="ctr"/>
            <a:r>
              <a:rPr lang="en-GB" sz="1600" dirty="0">
                <a:solidFill>
                  <a:srgbClr val="382F25"/>
                </a:solidFill>
                <a:latin typeface="Letters for Learners" pitchFamily="2" charset="0"/>
                <a:ea typeface="Montserrat"/>
                <a:cs typeface="Montserrat"/>
                <a:sym typeface="Montserrat"/>
              </a:rPr>
              <a:t>Issues/problems – relevant to context of the school</a:t>
            </a:r>
            <a:endParaRPr sz="1600" dirty="0">
              <a:solidFill>
                <a:srgbClr val="382F25"/>
              </a:solidFill>
              <a:latin typeface="Letters for Learners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5" name="Google Shape;2874;p46">
            <a:extLst>
              <a:ext uri="{FF2B5EF4-FFF2-40B4-BE49-F238E27FC236}">
                <a16:creationId xmlns:a16="http://schemas.microsoft.com/office/drawing/2014/main" id="{BF078FFA-158D-4B11-B651-EE16F95B42F2}"/>
              </a:ext>
            </a:extLst>
          </p:cNvPr>
          <p:cNvSpPr txBox="1"/>
          <p:nvPr/>
        </p:nvSpPr>
        <p:spPr>
          <a:xfrm>
            <a:off x="4457626" y="1786487"/>
            <a:ext cx="14157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t" anchorCtr="0">
            <a:noAutofit/>
          </a:bodyPr>
          <a:lstStyle/>
          <a:p>
            <a:pPr algn="ctr">
              <a:spcAft>
                <a:spcPts val="1600"/>
              </a:spcAft>
            </a:pPr>
            <a:r>
              <a:rPr lang="en-GB" sz="2400" dirty="0">
                <a:solidFill>
                  <a:srgbClr val="473834"/>
                </a:solidFill>
                <a:latin typeface="Letters for Learners" pitchFamily="2" charset="0"/>
                <a:ea typeface="Rozha One"/>
                <a:cs typeface="Rozha One"/>
                <a:sym typeface="Rozha One"/>
              </a:rPr>
              <a:t>Consider</a:t>
            </a:r>
            <a:endParaRPr sz="2400" dirty="0">
              <a:solidFill>
                <a:srgbClr val="473834"/>
              </a:solidFill>
              <a:latin typeface="Letters for Learners" pitchFamily="2" charset="0"/>
              <a:ea typeface="Rozha One"/>
              <a:cs typeface="Rozha One"/>
              <a:sym typeface="Rozha One"/>
            </a:endParaRPr>
          </a:p>
        </p:txBody>
      </p:sp>
      <p:sp>
        <p:nvSpPr>
          <p:cNvPr id="36" name="Google Shape;2875;p46">
            <a:extLst>
              <a:ext uri="{FF2B5EF4-FFF2-40B4-BE49-F238E27FC236}">
                <a16:creationId xmlns:a16="http://schemas.microsoft.com/office/drawing/2014/main" id="{5203890B-42AB-4C1C-9412-6EAF4F5B35DD}"/>
              </a:ext>
            </a:extLst>
          </p:cNvPr>
          <p:cNvSpPr txBox="1"/>
          <p:nvPr/>
        </p:nvSpPr>
        <p:spPr>
          <a:xfrm>
            <a:off x="4170397" y="2251406"/>
            <a:ext cx="206929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ctr" anchorCtr="0">
            <a:noAutofit/>
          </a:bodyPr>
          <a:lstStyle/>
          <a:p>
            <a:pPr algn="ctr"/>
            <a:r>
              <a:rPr lang="en-GB" sz="1600" dirty="0">
                <a:solidFill>
                  <a:srgbClr val="382F25"/>
                </a:solidFill>
                <a:latin typeface="Letters for Learners" pitchFamily="2" charset="0"/>
                <a:ea typeface="Montserrat"/>
                <a:cs typeface="Montserrat"/>
                <a:sym typeface="Montserrat"/>
              </a:rPr>
              <a:t>Investigate as much as you can so you understand: consider all views</a:t>
            </a:r>
            <a:endParaRPr sz="1600" dirty="0">
              <a:solidFill>
                <a:srgbClr val="382F25"/>
              </a:solidFill>
              <a:latin typeface="Letters for Learners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7" name="Google Shape;2876;p46">
            <a:extLst>
              <a:ext uri="{FF2B5EF4-FFF2-40B4-BE49-F238E27FC236}">
                <a16:creationId xmlns:a16="http://schemas.microsoft.com/office/drawing/2014/main" id="{13C95CB7-DD53-496B-AD00-D935372DF2B4}"/>
              </a:ext>
            </a:extLst>
          </p:cNvPr>
          <p:cNvSpPr txBox="1"/>
          <p:nvPr/>
        </p:nvSpPr>
        <p:spPr>
          <a:xfrm>
            <a:off x="6323953" y="1786487"/>
            <a:ext cx="14157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t" anchorCtr="0">
            <a:noAutofit/>
          </a:bodyPr>
          <a:lstStyle/>
          <a:p>
            <a:pPr algn="ctr">
              <a:spcAft>
                <a:spcPts val="1600"/>
              </a:spcAft>
            </a:pPr>
            <a:r>
              <a:rPr lang="en-GB" sz="2400" dirty="0">
                <a:solidFill>
                  <a:srgbClr val="473834"/>
                </a:solidFill>
                <a:latin typeface="Letters for Learners" pitchFamily="2" charset="0"/>
                <a:ea typeface="Rozha One"/>
                <a:cs typeface="Rozha One"/>
                <a:sym typeface="Rozha One"/>
              </a:rPr>
              <a:t>Improve</a:t>
            </a:r>
            <a:endParaRPr sz="2400" dirty="0">
              <a:solidFill>
                <a:srgbClr val="473834"/>
              </a:solidFill>
              <a:latin typeface="Letters for Learners" pitchFamily="2" charset="0"/>
              <a:ea typeface="Rozha One"/>
              <a:cs typeface="Rozha One"/>
              <a:sym typeface="Rozha One"/>
            </a:endParaRPr>
          </a:p>
        </p:txBody>
      </p:sp>
      <p:sp>
        <p:nvSpPr>
          <p:cNvPr id="38" name="Google Shape;2877;p46">
            <a:extLst>
              <a:ext uri="{FF2B5EF4-FFF2-40B4-BE49-F238E27FC236}">
                <a16:creationId xmlns:a16="http://schemas.microsoft.com/office/drawing/2014/main" id="{E31A13AF-1655-4F47-BB1C-474965AB4087}"/>
              </a:ext>
            </a:extLst>
          </p:cNvPr>
          <p:cNvSpPr txBox="1"/>
          <p:nvPr/>
        </p:nvSpPr>
        <p:spPr>
          <a:xfrm>
            <a:off x="6323965" y="2244780"/>
            <a:ext cx="1494797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ctr" anchorCtr="0">
            <a:noAutofit/>
          </a:bodyPr>
          <a:lstStyle/>
          <a:p>
            <a:pPr algn="ctr">
              <a:buClr>
                <a:srgbClr val="473834"/>
              </a:buClr>
              <a:buSzPts val="1100"/>
            </a:pPr>
            <a:r>
              <a:rPr lang="en-GB" sz="1600" dirty="0">
                <a:solidFill>
                  <a:srgbClr val="382F25"/>
                </a:solidFill>
                <a:latin typeface="Letters for Learners" pitchFamily="2" charset="0"/>
                <a:ea typeface="Montserrat"/>
                <a:cs typeface="Montserrat"/>
                <a:sym typeface="Montserrat"/>
              </a:rPr>
              <a:t>Work out what could be done to improve/change?</a:t>
            </a:r>
            <a:endParaRPr sz="1600" dirty="0">
              <a:solidFill>
                <a:srgbClr val="474747"/>
              </a:solidFill>
              <a:latin typeface="Letters for Learners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9" name="Google Shape;2878;p46">
            <a:extLst>
              <a:ext uri="{FF2B5EF4-FFF2-40B4-BE49-F238E27FC236}">
                <a16:creationId xmlns:a16="http://schemas.microsoft.com/office/drawing/2014/main" id="{858085D5-3EDB-4A87-BCA5-8A6F9225F34E}"/>
              </a:ext>
            </a:extLst>
          </p:cNvPr>
          <p:cNvSpPr txBox="1"/>
          <p:nvPr/>
        </p:nvSpPr>
        <p:spPr>
          <a:xfrm>
            <a:off x="6323963" y="3672420"/>
            <a:ext cx="14157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t" anchorCtr="0">
            <a:noAutofit/>
          </a:bodyPr>
          <a:lstStyle/>
          <a:p>
            <a:pPr algn="ctr">
              <a:spcAft>
                <a:spcPts val="1600"/>
              </a:spcAft>
            </a:pPr>
            <a:r>
              <a:rPr lang="en-GB" sz="2400" dirty="0">
                <a:solidFill>
                  <a:srgbClr val="473834"/>
                </a:solidFill>
                <a:latin typeface="Letters for Learners" pitchFamily="2" charset="0"/>
                <a:ea typeface="Rozha One"/>
                <a:cs typeface="Rozha One"/>
                <a:sym typeface="Rozha One"/>
              </a:rPr>
              <a:t>Influence</a:t>
            </a:r>
            <a:endParaRPr sz="2400" dirty="0">
              <a:solidFill>
                <a:srgbClr val="473834"/>
              </a:solidFill>
              <a:latin typeface="Letters for Learners" pitchFamily="2" charset="0"/>
              <a:ea typeface="Rozha One"/>
              <a:cs typeface="Rozha One"/>
              <a:sym typeface="Rozha One"/>
            </a:endParaRPr>
          </a:p>
        </p:txBody>
      </p:sp>
      <p:sp>
        <p:nvSpPr>
          <p:cNvPr id="40" name="Google Shape;2879;p46">
            <a:extLst>
              <a:ext uri="{FF2B5EF4-FFF2-40B4-BE49-F238E27FC236}">
                <a16:creationId xmlns:a16="http://schemas.microsoft.com/office/drawing/2014/main" id="{2C7EEC5D-3246-4522-A022-40A8F94CF5B5}"/>
              </a:ext>
            </a:extLst>
          </p:cNvPr>
          <p:cNvSpPr txBox="1"/>
          <p:nvPr/>
        </p:nvSpPr>
        <p:spPr>
          <a:xfrm>
            <a:off x="6323963" y="4082585"/>
            <a:ext cx="1415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ctr" anchorCtr="0">
            <a:noAutofit/>
          </a:bodyPr>
          <a:lstStyle/>
          <a:p>
            <a:pPr algn="ctr">
              <a:buClr>
                <a:srgbClr val="473834"/>
              </a:buClr>
              <a:buSzPts val="1100"/>
            </a:pPr>
            <a:r>
              <a:rPr lang="en-GB" sz="1600" dirty="0">
                <a:solidFill>
                  <a:srgbClr val="382F25"/>
                </a:solidFill>
                <a:latin typeface="Letters for Learners" pitchFamily="2" charset="0"/>
                <a:ea typeface="Montserrat"/>
                <a:cs typeface="Montserrat"/>
                <a:sym typeface="Montserrat"/>
              </a:rPr>
              <a:t>WHO can make the change?</a:t>
            </a:r>
            <a:endParaRPr sz="1600" dirty="0">
              <a:solidFill>
                <a:srgbClr val="474747"/>
              </a:solidFill>
              <a:latin typeface="Letters for Learners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41" name="Google Shape;2880;p46">
            <a:extLst>
              <a:ext uri="{FF2B5EF4-FFF2-40B4-BE49-F238E27FC236}">
                <a16:creationId xmlns:a16="http://schemas.microsoft.com/office/drawing/2014/main" id="{8FDD2B48-DAA4-4847-96BA-B2048FE50740}"/>
              </a:ext>
            </a:extLst>
          </p:cNvPr>
          <p:cNvSpPr/>
          <p:nvPr/>
        </p:nvSpPr>
        <p:spPr>
          <a:xfrm>
            <a:off x="2861009" y="1023596"/>
            <a:ext cx="846854" cy="842270"/>
          </a:xfrm>
          <a:custGeom>
            <a:avLst/>
            <a:gdLst/>
            <a:ahLst/>
            <a:cxnLst/>
            <a:rect l="l" t="t" r="r" b="b"/>
            <a:pathLst>
              <a:path w="4466" h="4442" extrusionOk="0">
                <a:moveTo>
                  <a:pt x="2227" y="0"/>
                </a:moveTo>
                <a:cubicBezTo>
                  <a:pt x="1667" y="0"/>
                  <a:pt x="1072" y="250"/>
                  <a:pt x="667" y="655"/>
                </a:cubicBezTo>
                <a:cubicBezTo>
                  <a:pt x="274" y="1048"/>
                  <a:pt x="0" y="1667"/>
                  <a:pt x="12" y="2215"/>
                </a:cubicBezTo>
                <a:cubicBezTo>
                  <a:pt x="72" y="3429"/>
                  <a:pt x="1001" y="4441"/>
                  <a:pt x="2227" y="4441"/>
                </a:cubicBezTo>
                <a:cubicBezTo>
                  <a:pt x="2798" y="4441"/>
                  <a:pt x="3394" y="4179"/>
                  <a:pt x="3799" y="3786"/>
                </a:cubicBezTo>
                <a:cubicBezTo>
                  <a:pt x="4180" y="3394"/>
                  <a:pt x="4465" y="2774"/>
                  <a:pt x="4442" y="2215"/>
                </a:cubicBezTo>
                <a:cubicBezTo>
                  <a:pt x="4394" y="1012"/>
                  <a:pt x="3477" y="0"/>
                  <a:pt x="2227" y="0"/>
                </a:cubicBezTo>
                <a:close/>
              </a:path>
            </a:pathLst>
          </a:custGeom>
          <a:solidFill>
            <a:srgbClr val="DAC1D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42" name="Google Shape;2881;p46">
            <a:extLst>
              <a:ext uri="{FF2B5EF4-FFF2-40B4-BE49-F238E27FC236}">
                <a16:creationId xmlns:a16="http://schemas.microsoft.com/office/drawing/2014/main" id="{503FDC14-7C59-4998-AF7A-660929D77E97}"/>
              </a:ext>
            </a:extLst>
          </p:cNvPr>
          <p:cNvSpPr/>
          <p:nvPr/>
        </p:nvSpPr>
        <p:spPr>
          <a:xfrm>
            <a:off x="4727334" y="1023596"/>
            <a:ext cx="846854" cy="842270"/>
          </a:xfrm>
          <a:custGeom>
            <a:avLst/>
            <a:gdLst/>
            <a:ahLst/>
            <a:cxnLst/>
            <a:rect l="l" t="t" r="r" b="b"/>
            <a:pathLst>
              <a:path w="4466" h="4442" extrusionOk="0">
                <a:moveTo>
                  <a:pt x="2227" y="0"/>
                </a:moveTo>
                <a:cubicBezTo>
                  <a:pt x="1667" y="0"/>
                  <a:pt x="1072" y="250"/>
                  <a:pt x="667" y="655"/>
                </a:cubicBezTo>
                <a:cubicBezTo>
                  <a:pt x="274" y="1048"/>
                  <a:pt x="0" y="1667"/>
                  <a:pt x="12" y="2215"/>
                </a:cubicBezTo>
                <a:cubicBezTo>
                  <a:pt x="72" y="3429"/>
                  <a:pt x="1001" y="4441"/>
                  <a:pt x="2227" y="4441"/>
                </a:cubicBezTo>
                <a:cubicBezTo>
                  <a:pt x="2798" y="4441"/>
                  <a:pt x="3394" y="4179"/>
                  <a:pt x="3799" y="3786"/>
                </a:cubicBezTo>
                <a:cubicBezTo>
                  <a:pt x="4180" y="3394"/>
                  <a:pt x="4465" y="2774"/>
                  <a:pt x="4442" y="2215"/>
                </a:cubicBezTo>
                <a:cubicBezTo>
                  <a:pt x="4394" y="1012"/>
                  <a:pt x="3477" y="0"/>
                  <a:pt x="2227" y="0"/>
                </a:cubicBezTo>
                <a:close/>
              </a:path>
            </a:pathLst>
          </a:custGeom>
          <a:solidFill>
            <a:srgbClr val="DAC1D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43" name="Google Shape;2882;p46">
            <a:extLst>
              <a:ext uri="{FF2B5EF4-FFF2-40B4-BE49-F238E27FC236}">
                <a16:creationId xmlns:a16="http://schemas.microsoft.com/office/drawing/2014/main" id="{29B0E3AE-5B5F-408B-96F0-65A2318FE6E1}"/>
              </a:ext>
            </a:extLst>
          </p:cNvPr>
          <p:cNvSpPr/>
          <p:nvPr/>
        </p:nvSpPr>
        <p:spPr>
          <a:xfrm>
            <a:off x="6593659" y="1023596"/>
            <a:ext cx="846854" cy="842270"/>
          </a:xfrm>
          <a:custGeom>
            <a:avLst/>
            <a:gdLst/>
            <a:ahLst/>
            <a:cxnLst/>
            <a:rect l="l" t="t" r="r" b="b"/>
            <a:pathLst>
              <a:path w="4466" h="4442" extrusionOk="0">
                <a:moveTo>
                  <a:pt x="2227" y="0"/>
                </a:moveTo>
                <a:cubicBezTo>
                  <a:pt x="1667" y="0"/>
                  <a:pt x="1072" y="250"/>
                  <a:pt x="667" y="655"/>
                </a:cubicBezTo>
                <a:cubicBezTo>
                  <a:pt x="274" y="1048"/>
                  <a:pt x="0" y="1667"/>
                  <a:pt x="12" y="2215"/>
                </a:cubicBezTo>
                <a:cubicBezTo>
                  <a:pt x="72" y="3429"/>
                  <a:pt x="1001" y="4441"/>
                  <a:pt x="2227" y="4441"/>
                </a:cubicBezTo>
                <a:cubicBezTo>
                  <a:pt x="2798" y="4441"/>
                  <a:pt x="3394" y="4179"/>
                  <a:pt x="3799" y="3786"/>
                </a:cubicBezTo>
                <a:cubicBezTo>
                  <a:pt x="4180" y="3394"/>
                  <a:pt x="4465" y="2774"/>
                  <a:pt x="4442" y="2215"/>
                </a:cubicBezTo>
                <a:cubicBezTo>
                  <a:pt x="4394" y="1012"/>
                  <a:pt x="3477" y="0"/>
                  <a:pt x="2227" y="0"/>
                </a:cubicBezTo>
                <a:close/>
              </a:path>
            </a:pathLst>
          </a:custGeom>
          <a:solidFill>
            <a:srgbClr val="DAC1D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44" name="Google Shape;2883;p46">
            <a:extLst>
              <a:ext uri="{FF2B5EF4-FFF2-40B4-BE49-F238E27FC236}">
                <a16:creationId xmlns:a16="http://schemas.microsoft.com/office/drawing/2014/main" id="{1DF33029-6AF5-4866-B5E8-EB06C268869A}"/>
              </a:ext>
            </a:extLst>
          </p:cNvPr>
          <p:cNvSpPr/>
          <p:nvPr/>
        </p:nvSpPr>
        <p:spPr>
          <a:xfrm>
            <a:off x="6593659" y="2945626"/>
            <a:ext cx="846854" cy="842270"/>
          </a:xfrm>
          <a:custGeom>
            <a:avLst/>
            <a:gdLst/>
            <a:ahLst/>
            <a:cxnLst/>
            <a:rect l="l" t="t" r="r" b="b"/>
            <a:pathLst>
              <a:path w="4466" h="4442" extrusionOk="0">
                <a:moveTo>
                  <a:pt x="2227" y="0"/>
                </a:moveTo>
                <a:cubicBezTo>
                  <a:pt x="1667" y="0"/>
                  <a:pt x="1072" y="250"/>
                  <a:pt x="667" y="655"/>
                </a:cubicBezTo>
                <a:cubicBezTo>
                  <a:pt x="274" y="1048"/>
                  <a:pt x="0" y="1667"/>
                  <a:pt x="12" y="2215"/>
                </a:cubicBezTo>
                <a:cubicBezTo>
                  <a:pt x="72" y="3429"/>
                  <a:pt x="1001" y="4441"/>
                  <a:pt x="2227" y="4441"/>
                </a:cubicBezTo>
                <a:cubicBezTo>
                  <a:pt x="2798" y="4441"/>
                  <a:pt x="3394" y="4179"/>
                  <a:pt x="3799" y="3786"/>
                </a:cubicBezTo>
                <a:cubicBezTo>
                  <a:pt x="4180" y="3394"/>
                  <a:pt x="4465" y="2774"/>
                  <a:pt x="4442" y="2215"/>
                </a:cubicBezTo>
                <a:cubicBezTo>
                  <a:pt x="4394" y="1012"/>
                  <a:pt x="3477" y="0"/>
                  <a:pt x="2227" y="0"/>
                </a:cubicBezTo>
                <a:close/>
              </a:path>
            </a:pathLst>
          </a:custGeom>
          <a:solidFill>
            <a:srgbClr val="DAC1D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45" name="Google Shape;2888;p46">
            <a:extLst>
              <a:ext uri="{FF2B5EF4-FFF2-40B4-BE49-F238E27FC236}">
                <a16:creationId xmlns:a16="http://schemas.microsoft.com/office/drawing/2014/main" id="{7AD234A3-46B0-47E7-B8AC-618B8F4011E2}"/>
              </a:ext>
            </a:extLst>
          </p:cNvPr>
          <p:cNvSpPr/>
          <p:nvPr/>
        </p:nvSpPr>
        <p:spPr>
          <a:xfrm>
            <a:off x="6836471" y="1207782"/>
            <a:ext cx="361250" cy="473920"/>
          </a:xfrm>
          <a:custGeom>
            <a:avLst/>
            <a:gdLst/>
            <a:ahLst/>
            <a:cxnLst/>
            <a:rect l="l" t="t" r="r" b="b"/>
            <a:pathLst>
              <a:path w="9295" h="12194" extrusionOk="0">
                <a:moveTo>
                  <a:pt x="4568" y="662"/>
                </a:moveTo>
                <a:cubicBezTo>
                  <a:pt x="5167" y="662"/>
                  <a:pt x="5639" y="1135"/>
                  <a:pt x="5639" y="1734"/>
                </a:cubicBezTo>
                <a:cubicBezTo>
                  <a:pt x="5639" y="2301"/>
                  <a:pt x="5167" y="2773"/>
                  <a:pt x="4568" y="2773"/>
                </a:cubicBezTo>
                <a:cubicBezTo>
                  <a:pt x="3970" y="2773"/>
                  <a:pt x="3497" y="2301"/>
                  <a:pt x="3497" y="1734"/>
                </a:cubicBezTo>
                <a:cubicBezTo>
                  <a:pt x="3497" y="1135"/>
                  <a:pt x="3970" y="662"/>
                  <a:pt x="4568" y="662"/>
                </a:cubicBezTo>
                <a:close/>
                <a:moveTo>
                  <a:pt x="7750" y="3529"/>
                </a:moveTo>
                <a:cubicBezTo>
                  <a:pt x="8160" y="3529"/>
                  <a:pt x="8475" y="3844"/>
                  <a:pt x="8475" y="4254"/>
                </a:cubicBezTo>
                <a:cubicBezTo>
                  <a:pt x="8475" y="4632"/>
                  <a:pt x="8160" y="4947"/>
                  <a:pt x="7750" y="4947"/>
                </a:cubicBezTo>
                <a:cubicBezTo>
                  <a:pt x="7372" y="4947"/>
                  <a:pt x="7057" y="4632"/>
                  <a:pt x="7057" y="4254"/>
                </a:cubicBezTo>
                <a:cubicBezTo>
                  <a:pt x="7057" y="3876"/>
                  <a:pt x="7372" y="3529"/>
                  <a:pt x="7750" y="3529"/>
                </a:cubicBezTo>
                <a:close/>
                <a:moveTo>
                  <a:pt x="1733" y="4254"/>
                </a:moveTo>
                <a:cubicBezTo>
                  <a:pt x="2836" y="4254"/>
                  <a:pt x="3812" y="4979"/>
                  <a:pt x="4127" y="6018"/>
                </a:cubicBezTo>
                <a:lnTo>
                  <a:pt x="2678" y="5042"/>
                </a:lnTo>
                <a:cubicBezTo>
                  <a:pt x="2615" y="4991"/>
                  <a:pt x="2537" y="4966"/>
                  <a:pt x="2460" y="4966"/>
                </a:cubicBezTo>
                <a:cubicBezTo>
                  <a:pt x="2344" y="4966"/>
                  <a:pt x="2231" y="5023"/>
                  <a:pt x="2174" y="5136"/>
                </a:cubicBezTo>
                <a:cubicBezTo>
                  <a:pt x="2048" y="5294"/>
                  <a:pt x="2079" y="5546"/>
                  <a:pt x="2268" y="5672"/>
                </a:cubicBezTo>
                <a:lnTo>
                  <a:pt x="3434" y="6459"/>
                </a:lnTo>
                <a:lnTo>
                  <a:pt x="3182" y="6459"/>
                </a:lnTo>
                <a:cubicBezTo>
                  <a:pt x="1890" y="6396"/>
                  <a:pt x="819" y="5451"/>
                  <a:pt x="662" y="4254"/>
                </a:cubicBezTo>
                <a:close/>
                <a:moveTo>
                  <a:pt x="1355" y="7814"/>
                </a:moveTo>
                <a:cubicBezTo>
                  <a:pt x="1733" y="7814"/>
                  <a:pt x="2048" y="8129"/>
                  <a:pt x="2048" y="8539"/>
                </a:cubicBezTo>
                <a:cubicBezTo>
                  <a:pt x="2048" y="8917"/>
                  <a:pt x="1733" y="9232"/>
                  <a:pt x="1355" y="9232"/>
                </a:cubicBezTo>
                <a:cubicBezTo>
                  <a:pt x="945" y="9232"/>
                  <a:pt x="630" y="8917"/>
                  <a:pt x="630" y="8539"/>
                </a:cubicBezTo>
                <a:cubicBezTo>
                  <a:pt x="630" y="8129"/>
                  <a:pt x="945" y="7814"/>
                  <a:pt x="1355" y="7814"/>
                </a:cubicBezTo>
                <a:close/>
                <a:moveTo>
                  <a:pt x="8506" y="8476"/>
                </a:moveTo>
                <a:cubicBezTo>
                  <a:pt x="8317" y="9767"/>
                  <a:pt x="7246" y="10681"/>
                  <a:pt x="5986" y="10681"/>
                </a:cubicBezTo>
                <a:lnTo>
                  <a:pt x="5734" y="10681"/>
                </a:lnTo>
                <a:lnTo>
                  <a:pt x="6900" y="9893"/>
                </a:lnTo>
                <a:cubicBezTo>
                  <a:pt x="7057" y="9799"/>
                  <a:pt x="7089" y="9578"/>
                  <a:pt x="7026" y="9389"/>
                </a:cubicBezTo>
                <a:cubicBezTo>
                  <a:pt x="6940" y="9282"/>
                  <a:pt x="6809" y="9233"/>
                  <a:pt x="6675" y="9233"/>
                </a:cubicBezTo>
                <a:cubicBezTo>
                  <a:pt x="6613" y="9233"/>
                  <a:pt x="6550" y="9243"/>
                  <a:pt x="6490" y="9263"/>
                </a:cubicBezTo>
                <a:lnTo>
                  <a:pt x="5041" y="10271"/>
                </a:lnTo>
                <a:cubicBezTo>
                  <a:pt x="5356" y="9232"/>
                  <a:pt x="6301" y="8476"/>
                  <a:pt x="7435" y="8476"/>
                </a:cubicBezTo>
                <a:close/>
                <a:moveTo>
                  <a:pt x="4600" y="1"/>
                </a:moveTo>
                <a:cubicBezTo>
                  <a:pt x="3623" y="1"/>
                  <a:pt x="2836" y="788"/>
                  <a:pt x="2836" y="1765"/>
                </a:cubicBezTo>
                <a:cubicBezTo>
                  <a:pt x="2836" y="2616"/>
                  <a:pt x="3466" y="3340"/>
                  <a:pt x="4253" y="3498"/>
                </a:cubicBezTo>
                <a:lnTo>
                  <a:pt x="4253" y="4758"/>
                </a:lnTo>
                <a:cubicBezTo>
                  <a:pt x="3655" y="4033"/>
                  <a:pt x="2741" y="3561"/>
                  <a:pt x="1764" y="3561"/>
                </a:cubicBezTo>
                <a:lnTo>
                  <a:pt x="347" y="3561"/>
                </a:lnTo>
                <a:cubicBezTo>
                  <a:pt x="158" y="3561"/>
                  <a:pt x="0" y="3718"/>
                  <a:pt x="0" y="3939"/>
                </a:cubicBezTo>
                <a:cubicBezTo>
                  <a:pt x="0" y="5703"/>
                  <a:pt x="1449" y="7152"/>
                  <a:pt x="3214" y="7152"/>
                </a:cubicBezTo>
                <a:lnTo>
                  <a:pt x="4285" y="7152"/>
                </a:lnTo>
                <a:lnTo>
                  <a:pt x="4285" y="9988"/>
                </a:lnTo>
                <a:cubicBezTo>
                  <a:pt x="3844" y="9547"/>
                  <a:pt x="3340" y="9232"/>
                  <a:pt x="2804" y="9074"/>
                </a:cubicBezTo>
                <a:cubicBezTo>
                  <a:pt x="2836" y="8917"/>
                  <a:pt x="2867" y="8759"/>
                  <a:pt x="2867" y="8602"/>
                </a:cubicBezTo>
                <a:cubicBezTo>
                  <a:pt x="2867" y="7814"/>
                  <a:pt x="2237" y="7184"/>
                  <a:pt x="1449" y="7184"/>
                </a:cubicBezTo>
                <a:cubicBezTo>
                  <a:pt x="662" y="7184"/>
                  <a:pt x="32" y="7814"/>
                  <a:pt x="32" y="8602"/>
                </a:cubicBezTo>
                <a:cubicBezTo>
                  <a:pt x="32" y="9389"/>
                  <a:pt x="662" y="10019"/>
                  <a:pt x="1449" y="10019"/>
                </a:cubicBezTo>
                <a:cubicBezTo>
                  <a:pt x="1796" y="10019"/>
                  <a:pt x="2111" y="9893"/>
                  <a:pt x="2363" y="9673"/>
                </a:cubicBezTo>
                <a:cubicBezTo>
                  <a:pt x="3182" y="9862"/>
                  <a:pt x="3907" y="10429"/>
                  <a:pt x="4285" y="11153"/>
                </a:cubicBezTo>
                <a:lnTo>
                  <a:pt x="4285" y="11847"/>
                </a:lnTo>
                <a:cubicBezTo>
                  <a:pt x="4285" y="12036"/>
                  <a:pt x="4442" y="12193"/>
                  <a:pt x="4631" y="12193"/>
                </a:cubicBezTo>
                <a:cubicBezTo>
                  <a:pt x="4852" y="12193"/>
                  <a:pt x="5009" y="12036"/>
                  <a:pt x="5009" y="11847"/>
                </a:cubicBezTo>
                <a:lnTo>
                  <a:pt x="5009" y="11437"/>
                </a:lnTo>
                <a:lnTo>
                  <a:pt x="6049" y="11437"/>
                </a:lnTo>
                <a:cubicBezTo>
                  <a:pt x="7845" y="11437"/>
                  <a:pt x="9294" y="9988"/>
                  <a:pt x="9294" y="8224"/>
                </a:cubicBezTo>
                <a:cubicBezTo>
                  <a:pt x="9231" y="7971"/>
                  <a:pt x="9042" y="7814"/>
                  <a:pt x="8853" y="7814"/>
                </a:cubicBezTo>
                <a:lnTo>
                  <a:pt x="7435" y="7814"/>
                </a:lnTo>
                <a:cubicBezTo>
                  <a:pt x="6427" y="7814"/>
                  <a:pt x="5545" y="8287"/>
                  <a:pt x="4946" y="9011"/>
                </a:cubicBezTo>
                <a:lnTo>
                  <a:pt x="4946" y="6837"/>
                </a:lnTo>
                <a:cubicBezTo>
                  <a:pt x="5356" y="6081"/>
                  <a:pt x="6081" y="5546"/>
                  <a:pt x="6900" y="5357"/>
                </a:cubicBezTo>
                <a:cubicBezTo>
                  <a:pt x="7120" y="5546"/>
                  <a:pt x="7467" y="5703"/>
                  <a:pt x="7813" y="5703"/>
                </a:cubicBezTo>
                <a:cubicBezTo>
                  <a:pt x="8601" y="5703"/>
                  <a:pt x="9231" y="5073"/>
                  <a:pt x="9231" y="4285"/>
                </a:cubicBezTo>
                <a:cubicBezTo>
                  <a:pt x="9231" y="3498"/>
                  <a:pt x="8601" y="2868"/>
                  <a:pt x="7813" y="2868"/>
                </a:cubicBezTo>
                <a:cubicBezTo>
                  <a:pt x="7026" y="2868"/>
                  <a:pt x="6396" y="3498"/>
                  <a:pt x="6396" y="4285"/>
                </a:cubicBezTo>
                <a:cubicBezTo>
                  <a:pt x="6396" y="4443"/>
                  <a:pt x="6427" y="4600"/>
                  <a:pt x="6459" y="4758"/>
                </a:cubicBezTo>
                <a:cubicBezTo>
                  <a:pt x="5860" y="4947"/>
                  <a:pt x="5356" y="5262"/>
                  <a:pt x="4946" y="5672"/>
                </a:cubicBezTo>
                <a:lnTo>
                  <a:pt x="4946" y="3498"/>
                </a:lnTo>
                <a:cubicBezTo>
                  <a:pt x="5797" y="3340"/>
                  <a:pt x="6364" y="2584"/>
                  <a:pt x="6364" y="1765"/>
                </a:cubicBezTo>
                <a:cubicBezTo>
                  <a:pt x="6364" y="788"/>
                  <a:pt x="5576" y="1"/>
                  <a:pt x="4600" y="1"/>
                </a:cubicBezTo>
                <a:close/>
              </a:path>
            </a:pathLst>
          </a:custGeom>
          <a:solidFill>
            <a:srgbClr val="4738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grpSp>
        <p:nvGrpSpPr>
          <p:cNvPr id="46" name="Google Shape;2889;p46">
            <a:extLst>
              <a:ext uri="{FF2B5EF4-FFF2-40B4-BE49-F238E27FC236}">
                <a16:creationId xmlns:a16="http://schemas.microsoft.com/office/drawing/2014/main" id="{498F43D4-3B8F-4D4D-B025-F985EEEA27C0}"/>
              </a:ext>
            </a:extLst>
          </p:cNvPr>
          <p:cNvGrpSpPr/>
          <p:nvPr/>
        </p:nvGrpSpPr>
        <p:grpSpPr>
          <a:xfrm>
            <a:off x="3045633" y="1222026"/>
            <a:ext cx="477573" cy="445432"/>
            <a:chOff x="-21299475" y="2798025"/>
            <a:chExt cx="307200" cy="286525"/>
          </a:xfrm>
        </p:grpSpPr>
        <p:sp>
          <p:nvSpPr>
            <p:cNvPr id="47" name="Google Shape;2890;p46">
              <a:extLst>
                <a:ext uri="{FF2B5EF4-FFF2-40B4-BE49-F238E27FC236}">
                  <a16:creationId xmlns:a16="http://schemas.microsoft.com/office/drawing/2014/main" id="{2759E802-A8F3-4A80-9B11-68B63E67BF46}"/>
                </a:ext>
              </a:extLst>
            </p:cNvPr>
            <p:cNvSpPr/>
            <p:nvPr/>
          </p:nvSpPr>
          <p:spPr>
            <a:xfrm>
              <a:off x="-21153750" y="2798025"/>
              <a:ext cx="17350" cy="53575"/>
            </a:xfrm>
            <a:custGeom>
              <a:avLst/>
              <a:gdLst/>
              <a:ahLst/>
              <a:cxnLst/>
              <a:rect l="l" t="t" r="r" b="b"/>
              <a:pathLst>
                <a:path w="694" h="2143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985"/>
                    <a:pt x="158" y="2143"/>
                    <a:pt x="347" y="2143"/>
                  </a:cubicBezTo>
                  <a:cubicBezTo>
                    <a:pt x="536" y="2143"/>
                    <a:pt x="693" y="1985"/>
                    <a:pt x="693" y="176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48" name="Google Shape;2891;p46">
              <a:extLst>
                <a:ext uri="{FF2B5EF4-FFF2-40B4-BE49-F238E27FC236}">
                  <a16:creationId xmlns:a16="http://schemas.microsoft.com/office/drawing/2014/main" id="{D20ABB27-A050-475B-BBD8-E71476B1C5C6}"/>
                </a:ext>
              </a:extLst>
            </p:cNvPr>
            <p:cNvSpPr/>
            <p:nvPr/>
          </p:nvSpPr>
          <p:spPr>
            <a:xfrm>
              <a:off x="-21256925" y="2838400"/>
              <a:ext cx="45700" cy="44525"/>
            </a:xfrm>
            <a:custGeom>
              <a:avLst/>
              <a:gdLst/>
              <a:ahLst/>
              <a:cxnLst/>
              <a:rect l="l" t="t" r="r" b="b"/>
              <a:pathLst>
                <a:path w="1828" h="1781" extrusionOk="0">
                  <a:moveTo>
                    <a:pt x="410" y="0"/>
                  </a:moveTo>
                  <a:cubicBezTo>
                    <a:pt x="323" y="0"/>
                    <a:pt x="236" y="39"/>
                    <a:pt x="158" y="118"/>
                  </a:cubicBezTo>
                  <a:cubicBezTo>
                    <a:pt x="0" y="276"/>
                    <a:pt x="0" y="465"/>
                    <a:pt x="158" y="622"/>
                  </a:cubicBezTo>
                  <a:lnTo>
                    <a:pt x="1166" y="1662"/>
                  </a:lnTo>
                  <a:cubicBezTo>
                    <a:pt x="1245" y="1741"/>
                    <a:pt x="1331" y="1780"/>
                    <a:pt x="1418" y="1780"/>
                  </a:cubicBezTo>
                  <a:cubicBezTo>
                    <a:pt x="1504" y="1780"/>
                    <a:pt x="1591" y="1741"/>
                    <a:pt x="1670" y="1662"/>
                  </a:cubicBezTo>
                  <a:cubicBezTo>
                    <a:pt x="1827" y="1504"/>
                    <a:pt x="1827" y="1315"/>
                    <a:pt x="1670" y="1158"/>
                  </a:cubicBezTo>
                  <a:lnTo>
                    <a:pt x="662" y="118"/>
                  </a:lnTo>
                  <a:cubicBezTo>
                    <a:pt x="583" y="39"/>
                    <a:pt x="496" y="0"/>
                    <a:pt x="410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49" name="Google Shape;2892;p46">
              <a:extLst>
                <a:ext uri="{FF2B5EF4-FFF2-40B4-BE49-F238E27FC236}">
                  <a16:creationId xmlns:a16="http://schemas.microsoft.com/office/drawing/2014/main" id="{8E94F5EC-0C9C-4B33-899E-C4B9A1C7A279}"/>
                </a:ext>
              </a:extLst>
            </p:cNvPr>
            <p:cNvSpPr/>
            <p:nvPr/>
          </p:nvSpPr>
          <p:spPr>
            <a:xfrm>
              <a:off x="-21079725" y="2838400"/>
              <a:ext cx="45700" cy="44525"/>
            </a:xfrm>
            <a:custGeom>
              <a:avLst/>
              <a:gdLst/>
              <a:ahLst/>
              <a:cxnLst/>
              <a:rect l="l" t="t" r="r" b="b"/>
              <a:pathLst>
                <a:path w="1828" h="1781" extrusionOk="0">
                  <a:moveTo>
                    <a:pt x="1418" y="0"/>
                  </a:moveTo>
                  <a:cubicBezTo>
                    <a:pt x="1332" y="0"/>
                    <a:pt x="1245" y="39"/>
                    <a:pt x="1166" y="118"/>
                  </a:cubicBezTo>
                  <a:lnTo>
                    <a:pt x="158" y="1158"/>
                  </a:lnTo>
                  <a:cubicBezTo>
                    <a:pt x="1" y="1315"/>
                    <a:pt x="1" y="1504"/>
                    <a:pt x="158" y="1662"/>
                  </a:cubicBezTo>
                  <a:cubicBezTo>
                    <a:pt x="237" y="1741"/>
                    <a:pt x="324" y="1780"/>
                    <a:pt x="410" y="1780"/>
                  </a:cubicBezTo>
                  <a:cubicBezTo>
                    <a:pt x="497" y="1780"/>
                    <a:pt x="584" y="1741"/>
                    <a:pt x="662" y="1662"/>
                  </a:cubicBezTo>
                  <a:lnTo>
                    <a:pt x="1671" y="622"/>
                  </a:lnTo>
                  <a:cubicBezTo>
                    <a:pt x="1828" y="465"/>
                    <a:pt x="1828" y="276"/>
                    <a:pt x="1671" y="118"/>
                  </a:cubicBezTo>
                  <a:cubicBezTo>
                    <a:pt x="1592" y="39"/>
                    <a:pt x="1505" y="0"/>
                    <a:pt x="1418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0" name="Google Shape;2893;p46">
              <a:extLst>
                <a:ext uri="{FF2B5EF4-FFF2-40B4-BE49-F238E27FC236}">
                  <a16:creationId xmlns:a16="http://schemas.microsoft.com/office/drawing/2014/main" id="{036F3CF3-BE9C-4641-A951-D2E07D1F1B0E}"/>
                </a:ext>
              </a:extLst>
            </p:cNvPr>
            <p:cNvSpPr/>
            <p:nvPr/>
          </p:nvSpPr>
          <p:spPr>
            <a:xfrm>
              <a:off x="-21113575" y="2825000"/>
              <a:ext cx="26800" cy="35050"/>
            </a:xfrm>
            <a:custGeom>
              <a:avLst/>
              <a:gdLst/>
              <a:ahLst/>
              <a:cxnLst/>
              <a:rect l="l" t="t" r="r" b="b"/>
              <a:pathLst>
                <a:path w="1072" h="1402" extrusionOk="0">
                  <a:moveTo>
                    <a:pt x="647" y="0"/>
                  </a:moveTo>
                  <a:cubicBezTo>
                    <a:pt x="510" y="0"/>
                    <a:pt x="386" y="71"/>
                    <a:pt x="315" y="213"/>
                  </a:cubicBezTo>
                  <a:lnTo>
                    <a:pt x="32" y="906"/>
                  </a:lnTo>
                  <a:cubicBezTo>
                    <a:pt x="0" y="1095"/>
                    <a:pt x="95" y="1284"/>
                    <a:pt x="252" y="1379"/>
                  </a:cubicBezTo>
                  <a:cubicBezTo>
                    <a:pt x="298" y="1394"/>
                    <a:pt x="344" y="1402"/>
                    <a:pt x="388" y="1402"/>
                  </a:cubicBezTo>
                  <a:cubicBezTo>
                    <a:pt x="527" y="1402"/>
                    <a:pt x="653" y="1325"/>
                    <a:pt x="725" y="1158"/>
                  </a:cubicBezTo>
                  <a:lnTo>
                    <a:pt x="977" y="497"/>
                  </a:lnTo>
                  <a:cubicBezTo>
                    <a:pt x="1071" y="308"/>
                    <a:pt x="977" y="119"/>
                    <a:pt x="788" y="24"/>
                  </a:cubicBezTo>
                  <a:cubicBezTo>
                    <a:pt x="740" y="8"/>
                    <a:pt x="693" y="0"/>
                    <a:pt x="647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1" name="Google Shape;2894;p46">
              <a:extLst>
                <a:ext uri="{FF2B5EF4-FFF2-40B4-BE49-F238E27FC236}">
                  <a16:creationId xmlns:a16="http://schemas.microsoft.com/office/drawing/2014/main" id="{192D4938-5A2E-4308-9D2F-56EC36E3E7CF}"/>
                </a:ext>
              </a:extLst>
            </p:cNvPr>
            <p:cNvSpPr/>
            <p:nvPr/>
          </p:nvSpPr>
          <p:spPr>
            <a:xfrm>
              <a:off x="-21204175" y="2825000"/>
              <a:ext cx="27600" cy="35050"/>
            </a:xfrm>
            <a:custGeom>
              <a:avLst/>
              <a:gdLst/>
              <a:ahLst/>
              <a:cxnLst/>
              <a:rect l="l" t="t" r="r" b="b"/>
              <a:pathLst>
                <a:path w="1104" h="1402" extrusionOk="0">
                  <a:moveTo>
                    <a:pt x="429" y="0"/>
                  </a:moveTo>
                  <a:cubicBezTo>
                    <a:pt x="381" y="0"/>
                    <a:pt x="332" y="8"/>
                    <a:pt x="285" y="24"/>
                  </a:cubicBezTo>
                  <a:cubicBezTo>
                    <a:pt x="95" y="119"/>
                    <a:pt x="1" y="308"/>
                    <a:pt x="95" y="497"/>
                  </a:cubicBezTo>
                  <a:lnTo>
                    <a:pt x="348" y="1158"/>
                  </a:lnTo>
                  <a:cubicBezTo>
                    <a:pt x="419" y="1325"/>
                    <a:pt x="545" y="1402"/>
                    <a:pt x="684" y="1402"/>
                  </a:cubicBezTo>
                  <a:cubicBezTo>
                    <a:pt x="728" y="1402"/>
                    <a:pt x="774" y="1394"/>
                    <a:pt x="820" y="1379"/>
                  </a:cubicBezTo>
                  <a:cubicBezTo>
                    <a:pt x="1041" y="1284"/>
                    <a:pt x="1104" y="1095"/>
                    <a:pt x="1041" y="906"/>
                  </a:cubicBezTo>
                  <a:lnTo>
                    <a:pt x="757" y="213"/>
                  </a:lnTo>
                  <a:cubicBezTo>
                    <a:pt x="710" y="71"/>
                    <a:pt x="574" y="0"/>
                    <a:pt x="429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2" name="Google Shape;2895;p46">
              <a:extLst>
                <a:ext uri="{FF2B5EF4-FFF2-40B4-BE49-F238E27FC236}">
                  <a16:creationId xmlns:a16="http://schemas.microsoft.com/office/drawing/2014/main" id="{2B061C6D-D905-4CEA-88D9-AF570D8F2382}"/>
                </a:ext>
              </a:extLst>
            </p:cNvPr>
            <p:cNvSpPr/>
            <p:nvPr/>
          </p:nvSpPr>
          <p:spPr>
            <a:xfrm>
              <a:off x="-21297900" y="2940575"/>
              <a:ext cx="54375" cy="18150"/>
            </a:xfrm>
            <a:custGeom>
              <a:avLst/>
              <a:gdLst/>
              <a:ahLst/>
              <a:cxnLst/>
              <a:rect l="l" t="t" r="r" b="b"/>
              <a:pathLst>
                <a:path w="2175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828" y="725"/>
                  </a:lnTo>
                  <a:cubicBezTo>
                    <a:pt x="2017" y="725"/>
                    <a:pt x="2175" y="568"/>
                    <a:pt x="2175" y="379"/>
                  </a:cubicBezTo>
                  <a:cubicBezTo>
                    <a:pt x="2175" y="158"/>
                    <a:pt x="2017" y="1"/>
                    <a:pt x="1828" y="1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3" name="Google Shape;2896;p46">
              <a:extLst>
                <a:ext uri="{FF2B5EF4-FFF2-40B4-BE49-F238E27FC236}">
                  <a16:creationId xmlns:a16="http://schemas.microsoft.com/office/drawing/2014/main" id="{66094CB0-9586-4F0A-8AA6-1FEA51387D2A}"/>
                </a:ext>
              </a:extLst>
            </p:cNvPr>
            <p:cNvSpPr/>
            <p:nvPr/>
          </p:nvSpPr>
          <p:spPr>
            <a:xfrm>
              <a:off x="-21047425" y="2940575"/>
              <a:ext cx="54375" cy="18150"/>
            </a:xfrm>
            <a:custGeom>
              <a:avLst/>
              <a:gdLst/>
              <a:ahLst/>
              <a:cxnLst/>
              <a:rect l="l" t="t" r="r" b="b"/>
              <a:pathLst>
                <a:path w="217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796" y="725"/>
                  </a:lnTo>
                  <a:cubicBezTo>
                    <a:pt x="2017" y="725"/>
                    <a:pt x="2174" y="568"/>
                    <a:pt x="2174" y="379"/>
                  </a:cubicBezTo>
                  <a:cubicBezTo>
                    <a:pt x="2174" y="158"/>
                    <a:pt x="2017" y="1"/>
                    <a:pt x="1796" y="1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4" name="Google Shape;2897;p46">
              <a:extLst>
                <a:ext uri="{FF2B5EF4-FFF2-40B4-BE49-F238E27FC236}">
                  <a16:creationId xmlns:a16="http://schemas.microsoft.com/office/drawing/2014/main" id="{93073484-E362-465F-90DD-69CE66884DE1}"/>
                </a:ext>
              </a:extLst>
            </p:cNvPr>
            <p:cNvSpPr/>
            <p:nvPr/>
          </p:nvSpPr>
          <p:spPr>
            <a:xfrm>
              <a:off x="-21056100" y="2892750"/>
              <a:ext cx="37050" cy="25150"/>
            </a:xfrm>
            <a:custGeom>
              <a:avLst/>
              <a:gdLst/>
              <a:ahLst/>
              <a:cxnLst/>
              <a:rect l="l" t="t" r="r" b="b"/>
              <a:pathLst>
                <a:path w="1482" h="1006" extrusionOk="0">
                  <a:moveTo>
                    <a:pt x="1082" y="0"/>
                  </a:moveTo>
                  <a:cubicBezTo>
                    <a:pt x="1038" y="0"/>
                    <a:pt x="992" y="8"/>
                    <a:pt x="946" y="23"/>
                  </a:cubicBezTo>
                  <a:lnTo>
                    <a:pt x="284" y="307"/>
                  </a:lnTo>
                  <a:cubicBezTo>
                    <a:pt x="64" y="433"/>
                    <a:pt x="1" y="622"/>
                    <a:pt x="64" y="780"/>
                  </a:cubicBezTo>
                  <a:cubicBezTo>
                    <a:pt x="133" y="918"/>
                    <a:pt x="253" y="1006"/>
                    <a:pt x="386" y="1006"/>
                  </a:cubicBezTo>
                  <a:cubicBezTo>
                    <a:pt x="435" y="1006"/>
                    <a:pt x="486" y="994"/>
                    <a:pt x="536" y="969"/>
                  </a:cubicBezTo>
                  <a:lnTo>
                    <a:pt x="1198" y="717"/>
                  </a:lnTo>
                  <a:cubicBezTo>
                    <a:pt x="1419" y="622"/>
                    <a:pt x="1482" y="433"/>
                    <a:pt x="1419" y="244"/>
                  </a:cubicBezTo>
                  <a:cubicBezTo>
                    <a:pt x="1347" y="77"/>
                    <a:pt x="1221" y="0"/>
                    <a:pt x="1082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5" name="Google Shape;2898;p46">
              <a:extLst>
                <a:ext uri="{FF2B5EF4-FFF2-40B4-BE49-F238E27FC236}">
                  <a16:creationId xmlns:a16="http://schemas.microsoft.com/office/drawing/2014/main" id="{7C87FA5E-7EE0-4948-A188-69FBA84B1454}"/>
                </a:ext>
              </a:extLst>
            </p:cNvPr>
            <p:cNvSpPr/>
            <p:nvPr/>
          </p:nvSpPr>
          <p:spPr>
            <a:xfrm>
              <a:off x="-21271100" y="2893975"/>
              <a:ext cx="37825" cy="25150"/>
            </a:xfrm>
            <a:custGeom>
              <a:avLst/>
              <a:gdLst/>
              <a:ahLst/>
              <a:cxnLst/>
              <a:rect l="l" t="t" r="r" b="b"/>
              <a:pathLst>
                <a:path w="1513" h="1006" extrusionOk="0">
                  <a:moveTo>
                    <a:pt x="398" y="0"/>
                  </a:moveTo>
                  <a:cubicBezTo>
                    <a:pt x="254" y="0"/>
                    <a:pt x="141" y="88"/>
                    <a:pt x="95" y="227"/>
                  </a:cubicBezTo>
                  <a:cubicBezTo>
                    <a:pt x="0" y="416"/>
                    <a:pt x="95" y="605"/>
                    <a:pt x="284" y="699"/>
                  </a:cubicBezTo>
                  <a:lnTo>
                    <a:pt x="945" y="983"/>
                  </a:lnTo>
                  <a:cubicBezTo>
                    <a:pt x="991" y="998"/>
                    <a:pt x="1039" y="1006"/>
                    <a:pt x="1086" y="1006"/>
                  </a:cubicBezTo>
                  <a:cubicBezTo>
                    <a:pt x="1232" y="1006"/>
                    <a:pt x="1370" y="929"/>
                    <a:pt x="1418" y="762"/>
                  </a:cubicBezTo>
                  <a:cubicBezTo>
                    <a:pt x="1512" y="573"/>
                    <a:pt x="1418" y="384"/>
                    <a:pt x="1229" y="290"/>
                  </a:cubicBezTo>
                  <a:lnTo>
                    <a:pt x="567" y="37"/>
                  </a:lnTo>
                  <a:cubicBezTo>
                    <a:pt x="508" y="12"/>
                    <a:pt x="451" y="0"/>
                    <a:pt x="398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6" name="Google Shape;2899;p46">
              <a:extLst>
                <a:ext uri="{FF2B5EF4-FFF2-40B4-BE49-F238E27FC236}">
                  <a16:creationId xmlns:a16="http://schemas.microsoft.com/office/drawing/2014/main" id="{24AC8BDC-D15E-43A7-8329-9C5C539D0841}"/>
                </a:ext>
              </a:extLst>
            </p:cNvPr>
            <p:cNvSpPr/>
            <p:nvPr/>
          </p:nvSpPr>
          <p:spPr>
            <a:xfrm>
              <a:off x="-21298675" y="3049275"/>
              <a:ext cx="306400" cy="35275"/>
            </a:xfrm>
            <a:custGeom>
              <a:avLst/>
              <a:gdLst/>
              <a:ahLst/>
              <a:cxnLst/>
              <a:rect l="l" t="t" r="r" b="b"/>
              <a:pathLst>
                <a:path w="12256" h="1411" extrusionOk="0">
                  <a:moveTo>
                    <a:pt x="1832" y="0"/>
                  </a:moveTo>
                  <a:cubicBezTo>
                    <a:pt x="1379" y="0"/>
                    <a:pt x="930" y="126"/>
                    <a:pt x="567" y="378"/>
                  </a:cubicBezTo>
                  <a:cubicBezTo>
                    <a:pt x="473" y="441"/>
                    <a:pt x="347" y="505"/>
                    <a:pt x="284" y="536"/>
                  </a:cubicBezTo>
                  <a:cubicBezTo>
                    <a:pt x="95" y="631"/>
                    <a:pt x="0" y="820"/>
                    <a:pt x="95" y="1009"/>
                  </a:cubicBezTo>
                  <a:cubicBezTo>
                    <a:pt x="143" y="1176"/>
                    <a:pt x="263" y="1252"/>
                    <a:pt x="414" y="1252"/>
                  </a:cubicBezTo>
                  <a:cubicBezTo>
                    <a:pt x="462" y="1252"/>
                    <a:pt x="514" y="1244"/>
                    <a:pt x="567" y="1229"/>
                  </a:cubicBezTo>
                  <a:cubicBezTo>
                    <a:pt x="725" y="1166"/>
                    <a:pt x="819" y="1103"/>
                    <a:pt x="946" y="1009"/>
                  </a:cubicBezTo>
                  <a:cubicBezTo>
                    <a:pt x="1198" y="835"/>
                    <a:pt x="1505" y="749"/>
                    <a:pt x="1816" y="749"/>
                  </a:cubicBezTo>
                  <a:cubicBezTo>
                    <a:pt x="2127" y="749"/>
                    <a:pt x="2442" y="835"/>
                    <a:pt x="2710" y="1009"/>
                  </a:cubicBezTo>
                  <a:cubicBezTo>
                    <a:pt x="3104" y="1276"/>
                    <a:pt x="3553" y="1410"/>
                    <a:pt x="3994" y="1410"/>
                  </a:cubicBezTo>
                  <a:cubicBezTo>
                    <a:pt x="4435" y="1410"/>
                    <a:pt x="4868" y="1276"/>
                    <a:pt x="5230" y="1009"/>
                  </a:cubicBezTo>
                  <a:cubicBezTo>
                    <a:pt x="5498" y="835"/>
                    <a:pt x="5805" y="749"/>
                    <a:pt x="6108" y="749"/>
                  </a:cubicBezTo>
                  <a:cubicBezTo>
                    <a:pt x="6412" y="749"/>
                    <a:pt x="6711" y="835"/>
                    <a:pt x="6963" y="1009"/>
                  </a:cubicBezTo>
                  <a:cubicBezTo>
                    <a:pt x="7357" y="1276"/>
                    <a:pt x="7806" y="1410"/>
                    <a:pt x="8247" y="1410"/>
                  </a:cubicBezTo>
                  <a:cubicBezTo>
                    <a:pt x="8688" y="1410"/>
                    <a:pt x="9121" y="1276"/>
                    <a:pt x="9483" y="1009"/>
                  </a:cubicBezTo>
                  <a:cubicBezTo>
                    <a:pt x="9751" y="835"/>
                    <a:pt x="10058" y="749"/>
                    <a:pt x="10369" y="749"/>
                  </a:cubicBezTo>
                  <a:cubicBezTo>
                    <a:pt x="10681" y="749"/>
                    <a:pt x="10996" y="835"/>
                    <a:pt x="11279" y="1009"/>
                  </a:cubicBezTo>
                  <a:cubicBezTo>
                    <a:pt x="11437" y="1103"/>
                    <a:pt x="11531" y="1166"/>
                    <a:pt x="11689" y="1261"/>
                  </a:cubicBezTo>
                  <a:cubicBezTo>
                    <a:pt x="11736" y="1274"/>
                    <a:pt x="11782" y="1280"/>
                    <a:pt x="11825" y="1280"/>
                  </a:cubicBezTo>
                  <a:cubicBezTo>
                    <a:pt x="11984" y="1280"/>
                    <a:pt x="12112" y="1195"/>
                    <a:pt x="12161" y="1072"/>
                  </a:cubicBezTo>
                  <a:cubicBezTo>
                    <a:pt x="12256" y="820"/>
                    <a:pt x="12161" y="599"/>
                    <a:pt x="11972" y="536"/>
                  </a:cubicBezTo>
                  <a:cubicBezTo>
                    <a:pt x="11846" y="505"/>
                    <a:pt x="11783" y="473"/>
                    <a:pt x="11657" y="378"/>
                  </a:cubicBezTo>
                  <a:cubicBezTo>
                    <a:pt x="11279" y="126"/>
                    <a:pt x="10830" y="0"/>
                    <a:pt x="10381" y="0"/>
                  </a:cubicBezTo>
                  <a:cubicBezTo>
                    <a:pt x="9932" y="0"/>
                    <a:pt x="9483" y="126"/>
                    <a:pt x="9105" y="378"/>
                  </a:cubicBezTo>
                  <a:cubicBezTo>
                    <a:pt x="8853" y="568"/>
                    <a:pt x="8546" y="662"/>
                    <a:pt x="8239" y="662"/>
                  </a:cubicBezTo>
                  <a:cubicBezTo>
                    <a:pt x="7932" y="662"/>
                    <a:pt x="7625" y="568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3" y="0"/>
                    <a:pt x="5230" y="126"/>
                    <a:pt x="4852" y="378"/>
                  </a:cubicBezTo>
                  <a:cubicBezTo>
                    <a:pt x="4600" y="568"/>
                    <a:pt x="4293" y="662"/>
                    <a:pt x="3986" y="662"/>
                  </a:cubicBezTo>
                  <a:cubicBezTo>
                    <a:pt x="3679" y="662"/>
                    <a:pt x="3371" y="568"/>
                    <a:pt x="3119" y="378"/>
                  </a:cubicBezTo>
                  <a:cubicBezTo>
                    <a:pt x="2741" y="126"/>
                    <a:pt x="2284" y="0"/>
                    <a:pt x="1832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7" name="Google Shape;2900;p46">
              <a:extLst>
                <a:ext uri="{FF2B5EF4-FFF2-40B4-BE49-F238E27FC236}">
                  <a16:creationId xmlns:a16="http://schemas.microsoft.com/office/drawing/2014/main" id="{2CFCE3DA-87FC-43E4-A549-E4830DA5E339}"/>
                </a:ext>
              </a:extLst>
            </p:cNvPr>
            <p:cNvSpPr/>
            <p:nvPr/>
          </p:nvSpPr>
          <p:spPr>
            <a:xfrm>
              <a:off x="-21298675" y="3013050"/>
              <a:ext cx="306400" cy="34675"/>
            </a:xfrm>
            <a:custGeom>
              <a:avLst/>
              <a:gdLst/>
              <a:ahLst/>
              <a:cxnLst/>
              <a:rect l="l" t="t" r="r" b="b"/>
              <a:pathLst>
                <a:path w="12256" h="1387" extrusionOk="0">
                  <a:moveTo>
                    <a:pt x="1832" y="0"/>
                  </a:moveTo>
                  <a:cubicBezTo>
                    <a:pt x="1379" y="0"/>
                    <a:pt x="930" y="126"/>
                    <a:pt x="567" y="378"/>
                  </a:cubicBezTo>
                  <a:cubicBezTo>
                    <a:pt x="473" y="410"/>
                    <a:pt x="347" y="504"/>
                    <a:pt x="284" y="536"/>
                  </a:cubicBezTo>
                  <a:cubicBezTo>
                    <a:pt x="95" y="599"/>
                    <a:pt x="0" y="819"/>
                    <a:pt x="95" y="1008"/>
                  </a:cubicBezTo>
                  <a:cubicBezTo>
                    <a:pt x="141" y="1147"/>
                    <a:pt x="255" y="1234"/>
                    <a:pt x="399" y="1234"/>
                  </a:cubicBezTo>
                  <a:cubicBezTo>
                    <a:pt x="452" y="1234"/>
                    <a:pt x="508" y="1223"/>
                    <a:pt x="567" y="1197"/>
                  </a:cubicBezTo>
                  <a:cubicBezTo>
                    <a:pt x="725" y="1166"/>
                    <a:pt x="819" y="1071"/>
                    <a:pt x="946" y="1008"/>
                  </a:cubicBezTo>
                  <a:cubicBezTo>
                    <a:pt x="1198" y="835"/>
                    <a:pt x="1505" y="748"/>
                    <a:pt x="1816" y="748"/>
                  </a:cubicBezTo>
                  <a:cubicBezTo>
                    <a:pt x="2127" y="748"/>
                    <a:pt x="2442" y="835"/>
                    <a:pt x="2710" y="1008"/>
                  </a:cubicBezTo>
                  <a:cubicBezTo>
                    <a:pt x="3104" y="1260"/>
                    <a:pt x="3553" y="1386"/>
                    <a:pt x="3994" y="1386"/>
                  </a:cubicBezTo>
                  <a:cubicBezTo>
                    <a:pt x="4435" y="1386"/>
                    <a:pt x="4868" y="1260"/>
                    <a:pt x="5230" y="1008"/>
                  </a:cubicBezTo>
                  <a:cubicBezTo>
                    <a:pt x="5498" y="835"/>
                    <a:pt x="5805" y="748"/>
                    <a:pt x="6108" y="748"/>
                  </a:cubicBezTo>
                  <a:cubicBezTo>
                    <a:pt x="6412" y="748"/>
                    <a:pt x="6711" y="835"/>
                    <a:pt x="6963" y="1008"/>
                  </a:cubicBezTo>
                  <a:cubicBezTo>
                    <a:pt x="7357" y="1260"/>
                    <a:pt x="7806" y="1386"/>
                    <a:pt x="8247" y="1386"/>
                  </a:cubicBezTo>
                  <a:cubicBezTo>
                    <a:pt x="8688" y="1386"/>
                    <a:pt x="9121" y="1260"/>
                    <a:pt x="9483" y="1008"/>
                  </a:cubicBezTo>
                  <a:cubicBezTo>
                    <a:pt x="9751" y="835"/>
                    <a:pt x="10058" y="748"/>
                    <a:pt x="10369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071"/>
                    <a:pt x="11531" y="1166"/>
                    <a:pt x="11689" y="1229"/>
                  </a:cubicBezTo>
                  <a:cubicBezTo>
                    <a:pt x="11741" y="1251"/>
                    <a:pt x="11792" y="1261"/>
                    <a:pt x="11840" y="1261"/>
                  </a:cubicBezTo>
                  <a:cubicBezTo>
                    <a:pt x="11992" y="1261"/>
                    <a:pt x="12113" y="1160"/>
                    <a:pt x="12161" y="1040"/>
                  </a:cubicBezTo>
                  <a:cubicBezTo>
                    <a:pt x="12256" y="819"/>
                    <a:pt x="12161" y="630"/>
                    <a:pt x="11972" y="536"/>
                  </a:cubicBezTo>
                  <a:cubicBezTo>
                    <a:pt x="11846" y="504"/>
                    <a:pt x="11783" y="473"/>
                    <a:pt x="11657" y="378"/>
                  </a:cubicBezTo>
                  <a:cubicBezTo>
                    <a:pt x="11279" y="126"/>
                    <a:pt x="10830" y="0"/>
                    <a:pt x="10381" y="0"/>
                  </a:cubicBezTo>
                  <a:cubicBezTo>
                    <a:pt x="9932" y="0"/>
                    <a:pt x="9483" y="126"/>
                    <a:pt x="9105" y="378"/>
                  </a:cubicBezTo>
                  <a:cubicBezTo>
                    <a:pt x="8853" y="552"/>
                    <a:pt x="8546" y="638"/>
                    <a:pt x="8239" y="638"/>
                  </a:cubicBezTo>
                  <a:cubicBezTo>
                    <a:pt x="7932" y="638"/>
                    <a:pt x="7625" y="552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3" y="0"/>
                    <a:pt x="5230" y="126"/>
                    <a:pt x="4852" y="378"/>
                  </a:cubicBezTo>
                  <a:cubicBezTo>
                    <a:pt x="4600" y="552"/>
                    <a:pt x="4293" y="638"/>
                    <a:pt x="3986" y="638"/>
                  </a:cubicBezTo>
                  <a:cubicBezTo>
                    <a:pt x="3679" y="638"/>
                    <a:pt x="3371" y="552"/>
                    <a:pt x="3119" y="378"/>
                  </a:cubicBezTo>
                  <a:cubicBezTo>
                    <a:pt x="2741" y="126"/>
                    <a:pt x="2284" y="0"/>
                    <a:pt x="1832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sp>
          <p:nvSpPr>
            <p:cNvPr id="58" name="Google Shape;2901;p46">
              <a:extLst>
                <a:ext uri="{FF2B5EF4-FFF2-40B4-BE49-F238E27FC236}">
                  <a16:creationId xmlns:a16="http://schemas.microsoft.com/office/drawing/2014/main" id="{E6E0C44C-9CB3-4EEA-BAD7-2C5E90A35372}"/>
                </a:ext>
              </a:extLst>
            </p:cNvPr>
            <p:cNvSpPr/>
            <p:nvPr/>
          </p:nvSpPr>
          <p:spPr>
            <a:xfrm>
              <a:off x="-21299475" y="2868125"/>
              <a:ext cx="307200" cy="143375"/>
            </a:xfrm>
            <a:custGeom>
              <a:avLst/>
              <a:gdLst/>
              <a:ahLst/>
              <a:cxnLst/>
              <a:rect l="l" t="t" r="r" b="b"/>
              <a:pathLst>
                <a:path w="12288" h="5735" extrusionOk="0">
                  <a:moveTo>
                    <a:pt x="6144" y="788"/>
                  </a:moveTo>
                  <a:cubicBezTo>
                    <a:pt x="7531" y="788"/>
                    <a:pt x="8633" y="1891"/>
                    <a:pt x="8633" y="3245"/>
                  </a:cubicBezTo>
                  <a:cubicBezTo>
                    <a:pt x="8633" y="3938"/>
                    <a:pt x="8350" y="4506"/>
                    <a:pt x="7909" y="5010"/>
                  </a:cubicBezTo>
                  <a:cubicBezTo>
                    <a:pt x="7720" y="4947"/>
                    <a:pt x="7562" y="4884"/>
                    <a:pt x="7373" y="4758"/>
                  </a:cubicBezTo>
                  <a:cubicBezTo>
                    <a:pt x="7011" y="4506"/>
                    <a:pt x="6578" y="4379"/>
                    <a:pt x="6140" y="4379"/>
                  </a:cubicBezTo>
                  <a:cubicBezTo>
                    <a:pt x="5703" y="4379"/>
                    <a:pt x="5262" y="4506"/>
                    <a:pt x="4884" y="4758"/>
                  </a:cubicBezTo>
                  <a:cubicBezTo>
                    <a:pt x="4727" y="4884"/>
                    <a:pt x="4569" y="4947"/>
                    <a:pt x="4380" y="5010"/>
                  </a:cubicBezTo>
                  <a:cubicBezTo>
                    <a:pt x="3939" y="4537"/>
                    <a:pt x="3655" y="3875"/>
                    <a:pt x="3655" y="3245"/>
                  </a:cubicBezTo>
                  <a:cubicBezTo>
                    <a:pt x="3655" y="1891"/>
                    <a:pt x="4758" y="788"/>
                    <a:pt x="6144" y="788"/>
                  </a:cubicBezTo>
                  <a:close/>
                  <a:moveTo>
                    <a:pt x="6144" y="0"/>
                  </a:moveTo>
                  <a:cubicBezTo>
                    <a:pt x="4380" y="0"/>
                    <a:pt x="2931" y="1450"/>
                    <a:pt x="2931" y="3214"/>
                  </a:cubicBezTo>
                  <a:cubicBezTo>
                    <a:pt x="2931" y="3812"/>
                    <a:pt x="3088" y="4411"/>
                    <a:pt x="3372" y="4884"/>
                  </a:cubicBezTo>
                  <a:cubicBezTo>
                    <a:pt x="3277" y="4852"/>
                    <a:pt x="3183" y="4789"/>
                    <a:pt x="3120" y="4726"/>
                  </a:cubicBezTo>
                  <a:cubicBezTo>
                    <a:pt x="2742" y="4474"/>
                    <a:pt x="2285" y="4348"/>
                    <a:pt x="1832" y="4348"/>
                  </a:cubicBezTo>
                  <a:cubicBezTo>
                    <a:pt x="1379" y="4348"/>
                    <a:pt x="930" y="4474"/>
                    <a:pt x="568" y="4726"/>
                  </a:cubicBezTo>
                  <a:cubicBezTo>
                    <a:pt x="473" y="4758"/>
                    <a:pt x="347" y="4852"/>
                    <a:pt x="284" y="4884"/>
                  </a:cubicBezTo>
                  <a:cubicBezTo>
                    <a:pt x="95" y="4947"/>
                    <a:pt x="1" y="5167"/>
                    <a:pt x="95" y="5356"/>
                  </a:cubicBezTo>
                  <a:cubicBezTo>
                    <a:pt x="143" y="5498"/>
                    <a:pt x="261" y="5569"/>
                    <a:pt x="410" y="5569"/>
                  </a:cubicBezTo>
                  <a:cubicBezTo>
                    <a:pt x="460" y="5569"/>
                    <a:pt x="513" y="5561"/>
                    <a:pt x="568" y="5545"/>
                  </a:cubicBezTo>
                  <a:cubicBezTo>
                    <a:pt x="725" y="5514"/>
                    <a:pt x="820" y="5419"/>
                    <a:pt x="946" y="5356"/>
                  </a:cubicBezTo>
                  <a:cubicBezTo>
                    <a:pt x="1198" y="5183"/>
                    <a:pt x="1505" y="5096"/>
                    <a:pt x="1816" y="5096"/>
                  </a:cubicBezTo>
                  <a:cubicBezTo>
                    <a:pt x="2127" y="5096"/>
                    <a:pt x="2442" y="5183"/>
                    <a:pt x="2710" y="5356"/>
                  </a:cubicBezTo>
                  <a:cubicBezTo>
                    <a:pt x="3104" y="5608"/>
                    <a:pt x="3553" y="5734"/>
                    <a:pt x="3994" y="5734"/>
                  </a:cubicBezTo>
                  <a:cubicBezTo>
                    <a:pt x="4435" y="5734"/>
                    <a:pt x="4868" y="5608"/>
                    <a:pt x="5231" y="5356"/>
                  </a:cubicBezTo>
                  <a:cubicBezTo>
                    <a:pt x="5498" y="5183"/>
                    <a:pt x="5806" y="5096"/>
                    <a:pt x="6109" y="5096"/>
                  </a:cubicBezTo>
                  <a:cubicBezTo>
                    <a:pt x="6412" y="5096"/>
                    <a:pt x="6711" y="5183"/>
                    <a:pt x="6963" y="5356"/>
                  </a:cubicBezTo>
                  <a:cubicBezTo>
                    <a:pt x="7357" y="5608"/>
                    <a:pt x="7806" y="5734"/>
                    <a:pt x="8247" y="5734"/>
                  </a:cubicBezTo>
                  <a:cubicBezTo>
                    <a:pt x="8688" y="5734"/>
                    <a:pt x="9122" y="5608"/>
                    <a:pt x="9484" y="5356"/>
                  </a:cubicBezTo>
                  <a:cubicBezTo>
                    <a:pt x="9752" y="5183"/>
                    <a:pt x="10059" y="5096"/>
                    <a:pt x="10370" y="5096"/>
                  </a:cubicBezTo>
                  <a:cubicBezTo>
                    <a:pt x="10681" y="5096"/>
                    <a:pt x="10996" y="5183"/>
                    <a:pt x="11280" y="5356"/>
                  </a:cubicBezTo>
                  <a:cubicBezTo>
                    <a:pt x="11437" y="5419"/>
                    <a:pt x="11532" y="5514"/>
                    <a:pt x="11689" y="5577"/>
                  </a:cubicBezTo>
                  <a:cubicBezTo>
                    <a:pt x="11742" y="5599"/>
                    <a:pt x="11793" y="5609"/>
                    <a:pt x="11840" y="5609"/>
                  </a:cubicBezTo>
                  <a:cubicBezTo>
                    <a:pt x="11993" y="5609"/>
                    <a:pt x="12114" y="5508"/>
                    <a:pt x="12162" y="5388"/>
                  </a:cubicBezTo>
                  <a:cubicBezTo>
                    <a:pt x="12288" y="5199"/>
                    <a:pt x="12193" y="5010"/>
                    <a:pt x="12004" y="4915"/>
                  </a:cubicBezTo>
                  <a:cubicBezTo>
                    <a:pt x="11878" y="4884"/>
                    <a:pt x="11815" y="4852"/>
                    <a:pt x="11689" y="4758"/>
                  </a:cubicBezTo>
                  <a:cubicBezTo>
                    <a:pt x="11311" y="4506"/>
                    <a:pt x="10862" y="4379"/>
                    <a:pt x="10413" y="4379"/>
                  </a:cubicBezTo>
                  <a:cubicBezTo>
                    <a:pt x="9964" y="4379"/>
                    <a:pt x="9515" y="4506"/>
                    <a:pt x="9137" y="4758"/>
                  </a:cubicBezTo>
                  <a:lnTo>
                    <a:pt x="8885" y="4884"/>
                  </a:lnTo>
                  <a:cubicBezTo>
                    <a:pt x="9169" y="4379"/>
                    <a:pt x="9358" y="3812"/>
                    <a:pt x="9358" y="3214"/>
                  </a:cubicBezTo>
                  <a:cubicBezTo>
                    <a:pt x="9358" y="1450"/>
                    <a:pt x="7909" y="0"/>
                    <a:pt x="6144" y="0"/>
                  </a:cubicBezTo>
                  <a:close/>
                </a:path>
              </a:pathLst>
            </a:custGeom>
            <a:solidFill>
              <a:srgbClr val="4738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</p:grpSp>
      <p:sp>
        <p:nvSpPr>
          <p:cNvPr id="59" name="Google Shape;2902;p46">
            <a:extLst>
              <a:ext uri="{FF2B5EF4-FFF2-40B4-BE49-F238E27FC236}">
                <a16:creationId xmlns:a16="http://schemas.microsoft.com/office/drawing/2014/main" id="{05109024-8EC3-447A-B4EE-FD05DCC11ECE}"/>
              </a:ext>
            </a:extLst>
          </p:cNvPr>
          <p:cNvSpPr/>
          <p:nvPr/>
        </p:nvSpPr>
        <p:spPr>
          <a:xfrm>
            <a:off x="6782594" y="3132258"/>
            <a:ext cx="468984" cy="469023"/>
          </a:xfrm>
          <a:custGeom>
            <a:avLst/>
            <a:gdLst/>
            <a:ahLst/>
            <a:cxnLst/>
            <a:rect l="l" t="t" r="r" b="b"/>
            <a:pathLst>
              <a:path w="12067" h="12068" extrusionOk="0">
                <a:moveTo>
                  <a:pt x="5955" y="1104"/>
                </a:moveTo>
                <a:lnTo>
                  <a:pt x="6270" y="1734"/>
                </a:lnTo>
                <a:lnTo>
                  <a:pt x="5955" y="2364"/>
                </a:lnTo>
                <a:lnTo>
                  <a:pt x="5640" y="1734"/>
                </a:lnTo>
                <a:lnTo>
                  <a:pt x="5955" y="1104"/>
                </a:lnTo>
                <a:close/>
                <a:moveTo>
                  <a:pt x="9420" y="2521"/>
                </a:moveTo>
                <a:lnTo>
                  <a:pt x="9168" y="3183"/>
                </a:lnTo>
                <a:lnTo>
                  <a:pt x="8507" y="3435"/>
                </a:lnTo>
                <a:lnTo>
                  <a:pt x="8759" y="2773"/>
                </a:lnTo>
                <a:lnTo>
                  <a:pt x="9420" y="2521"/>
                </a:lnTo>
                <a:close/>
                <a:moveTo>
                  <a:pt x="2489" y="2553"/>
                </a:moveTo>
                <a:lnTo>
                  <a:pt x="3151" y="2805"/>
                </a:lnTo>
                <a:lnTo>
                  <a:pt x="3403" y="3466"/>
                </a:lnTo>
                <a:lnTo>
                  <a:pt x="2710" y="3246"/>
                </a:lnTo>
                <a:lnTo>
                  <a:pt x="2489" y="2553"/>
                </a:lnTo>
                <a:close/>
                <a:moveTo>
                  <a:pt x="4663" y="2931"/>
                </a:moveTo>
                <a:lnTo>
                  <a:pt x="5608" y="3403"/>
                </a:lnTo>
                <a:lnTo>
                  <a:pt x="5608" y="4254"/>
                </a:lnTo>
                <a:cubicBezTo>
                  <a:pt x="5356" y="4286"/>
                  <a:pt x="5167" y="4380"/>
                  <a:pt x="4978" y="4538"/>
                </a:cubicBezTo>
                <a:lnTo>
                  <a:pt x="4348" y="3908"/>
                </a:lnTo>
                <a:lnTo>
                  <a:pt x="4663" y="2931"/>
                </a:lnTo>
                <a:close/>
                <a:moveTo>
                  <a:pt x="7246" y="2931"/>
                </a:moveTo>
                <a:lnTo>
                  <a:pt x="7561" y="3908"/>
                </a:lnTo>
                <a:lnTo>
                  <a:pt x="6931" y="4538"/>
                </a:lnTo>
                <a:cubicBezTo>
                  <a:pt x="6742" y="4412"/>
                  <a:pt x="6553" y="4349"/>
                  <a:pt x="6301" y="4254"/>
                </a:cubicBezTo>
                <a:lnTo>
                  <a:pt x="6301" y="3403"/>
                </a:lnTo>
                <a:lnTo>
                  <a:pt x="7246" y="2931"/>
                </a:lnTo>
                <a:close/>
                <a:moveTo>
                  <a:pt x="3812" y="4412"/>
                </a:moveTo>
                <a:lnTo>
                  <a:pt x="4442" y="5042"/>
                </a:lnTo>
                <a:cubicBezTo>
                  <a:pt x="4348" y="5231"/>
                  <a:pt x="4253" y="5451"/>
                  <a:pt x="4190" y="5672"/>
                </a:cubicBezTo>
                <a:lnTo>
                  <a:pt x="3308" y="5672"/>
                </a:lnTo>
                <a:lnTo>
                  <a:pt x="2836" y="4727"/>
                </a:lnTo>
                <a:lnTo>
                  <a:pt x="3812" y="4412"/>
                </a:lnTo>
                <a:close/>
                <a:moveTo>
                  <a:pt x="8034" y="4412"/>
                </a:moveTo>
                <a:lnTo>
                  <a:pt x="9011" y="4727"/>
                </a:lnTo>
                <a:lnTo>
                  <a:pt x="8538" y="5672"/>
                </a:lnTo>
                <a:lnTo>
                  <a:pt x="7687" y="5672"/>
                </a:lnTo>
                <a:cubicBezTo>
                  <a:pt x="7656" y="5451"/>
                  <a:pt x="7561" y="5231"/>
                  <a:pt x="7404" y="5042"/>
                </a:cubicBezTo>
                <a:lnTo>
                  <a:pt x="8034" y="4412"/>
                </a:lnTo>
                <a:close/>
                <a:moveTo>
                  <a:pt x="1670" y="5703"/>
                </a:moveTo>
                <a:lnTo>
                  <a:pt x="2300" y="6018"/>
                </a:lnTo>
                <a:lnTo>
                  <a:pt x="1670" y="6333"/>
                </a:lnTo>
                <a:lnTo>
                  <a:pt x="1040" y="6018"/>
                </a:lnTo>
                <a:lnTo>
                  <a:pt x="1670" y="5703"/>
                </a:lnTo>
                <a:close/>
                <a:moveTo>
                  <a:pt x="10239" y="5703"/>
                </a:moveTo>
                <a:lnTo>
                  <a:pt x="10869" y="6018"/>
                </a:lnTo>
                <a:lnTo>
                  <a:pt x="10239" y="6333"/>
                </a:lnTo>
                <a:lnTo>
                  <a:pt x="9609" y="6018"/>
                </a:lnTo>
                <a:lnTo>
                  <a:pt x="10239" y="5703"/>
                </a:lnTo>
                <a:close/>
                <a:moveTo>
                  <a:pt x="5955" y="4979"/>
                </a:moveTo>
                <a:cubicBezTo>
                  <a:pt x="6553" y="4979"/>
                  <a:pt x="7026" y="5451"/>
                  <a:pt x="7026" y="6018"/>
                </a:cubicBezTo>
                <a:cubicBezTo>
                  <a:pt x="7026" y="6617"/>
                  <a:pt x="6553" y="7089"/>
                  <a:pt x="5955" y="7089"/>
                </a:cubicBezTo>
                <a:cubicBezTo>
                  <a:pt x="5356" y="7089"/>
                  <a:pt x="4884" y="6617"/>
                  <a:pt x="4884" y="6018"/>
                </a:cubicBezTo>
                <a:cubicBezTo>
                  <a:pt x="4884" y="5451"/>
                  <a:pt x="5356" y="4979"/>
                  <a:pt x="5955" y="4979"/>
                </a:cubicBezTo>
                <a:close/>
                <a:moveTo>
                  <a:pt x="4222" y="6365"/>
                </a:moveTo>
                <a:lnTo>
                  <a:pt x="4222" y="6396"/>
                </a:lnTo>
                <a:cubicBezTo>
                  <a:pt x="4253" y="6617"/>
                  <a:pt x="4348" y="6806"/>
                  <a:pt x="4505" y="7026"/>
                </a:cubicBezTo>
                <a:lnTo>
                  <a:pt x="3875" y="7657"/>
                </a:lnTo>
                <a:lnTo>
                  <a:pt x="2867" y="7310"/>
                </a:lnTo>
                <a:lnTo>
                  <a:pt x="3340" y="6365"/>
                </a:lnTo>
                <a:close/>
                <a:moveTo>
                  <a:pt x="8601" y="6396"/>
                </a:moveTo>
                <a:lnTo>
                  <a:pt x="9074" y="7342"/>
                </a:lnTo>
                <a:lnTo>
                  <a:pt x="8066" y="7657"/>
                </a:lnTo>
                <a:lnTo>
                  <a:pt x="7435" y="7026"/>
                </a:lnTo>
                <a:cubicBezTo>
                  <a:pt x="7561" y="6806"/>
                  <a:pt x="7656" y="6617"/>
                  <a:pt x="7719" y="6396"/>
                </a:cubicBezTo>
                <a:close/>
                <a:moveTo>
                  <a:pt x="4978" y="7531"/>
                </a:moveTo>
                <a:cubicBezTo>
                  <a:pt x="5167" y="7657"/>
                  <a:pt x="5356" y="7720"/>
                  <a:pt x="5608" y="7814"/>
                </a:cubicBezTo>
                <a:lnTo>
                  <a:pt x="5608" y="8665"/>
                </a:lnTo>
                <a:lnTo>
                  <a:pt x="4663" y="9137"/>
                </a:lnTo>
                <a:lnTo>
                  <a:pt x="4348" y="8161"/>
                </a:lnTo>
                <a:lnTo>
                  <a:pt x="4978" y="7531"/>
                </a:lnTo>
                <a:close/>
                <a:moveTo>
                  <a:pt x="6931" y="7531"/>
                </a:moveTo>
                <a:lnTo>
                  <a:pt x="7561" y="8161"/>
                </a:lnTo>
                <a:lnTo>
                  <a:pt x="7246" y="9137"/>
                </a:lnTo>
                <a:lnTo>
                  <a:pt x="6301" y="8665"/>
                </a:lnTo>
                <a:lnTo>
                  <a:pt x="6301" y="7814"/>
                </a:lnTo>
                <a:cubicBezTo>
                  <a:pt x="6553" y="7751"/>
                  <a:pt x="6742" y="7688"/>
                  <a:pt x="6931" y="7531"/>
                </a:cubicBezTo>
                <a:close/>
                <a:moveTo>
                  <a:pt x="8507" y="8602"/>
                </a:moveTo>
                <a:lnTo>
                  <a:pt x="9168" y="8822"/>
                </a:lnTo>
                <a:lnTo>
                  <a:pt x="9420" y="9484"/>
                </a:lnTo>
                <a:lnTo>
                  <a:pt x="8759" y="9263"/>
                </a:lnTo>
                <a:lnTo>
                  <a:pt x="8507" y="8602"/>
                </a:lnTo>
                <a:close/>
                <a:moveTo>
                  <a:pt x="3403" y="8633"/>
                </a:moveTo>
                <a:lnTo>
                  <a:pt x="3151" y="9295"/>
                </a:lnTo>
                <a:lnTo>
                  <a:pt x="2489" y="9547"/>
                </a:lnTo>
                <a:lnTo>
                  <a:pt x="2710" y="8854"/>
                </a:lnTo>
                <a:lnTo>
                  <a:pt x="3403" y="8633"/>
                </a:lnTo>
                <a:close/>
                <a:moveTo>
                  <a:pt x="5955" y="9704"/>
                </a:moveTo>
                <a:lnTo>
                  <a:pt x="6270" y="10334"/>
                </a:lnTo>
                <a:lnTo>
                  <a:pt x="5955" y="10965"/>
                </a:lnTo>
                <a:lnTo>
                  <a:pt x="5640" y="10334"/>
                </a:lnTo>
                <a:lnTo>
                  <a:pt x="5955" y="9704"/>
                </a:lnTo>
                <a:close/>
                <a:moveTo>
                  <a:pt x="6018" y="1"/>
                </a:moveTo>
                <a:cubicBezTo>
                  <a:pt x="5923" y="1"/>
                  <a:pt x="5766" y="95"/>
                  <a:pt x="5703" y="190"/>
                </a:cubicBezTo>
                <a:lnTo>
                  <a:pt x="5010" y="1671"/>
                </a:lnTo>
                <a:cubicBezTo>
                  <a:pt x="4978" y="1765"/>
                  <a:pt x="4978" y="1891"/>
                  <a:pt x="5010" y="1986"/>
                </a:cubicBezTo>
                <a:lnTo>
                  <a:pt x="5230" y="2458"/>
                </a:lnTo>
                <a:lnTo>
                  <a:pt x="4758" y="2206"/>
                </a:lnTo>
                <a:cubicBezTo>
                  <a:pt x="4710" y="2190"/>
                  <a:pt x="4655" y="2183"/>
                  <a:pt x="4596" y="2183"/>
                </a:cubicBezTo>
                <a:cubicBezTo>
                  <a:pt x="4537" y="2183"/>
                  <a:pt x="4474" y="2190"/>
                  <a:pt x="4411" y="2206"/>
                </a:cubicBezTo>
                <a:cubicBezTo>
                  <a:pt x="4285" y="2238"/>
                  <a:pt x="4222" y="2332"/>
                  <a:pt x="4190" y="2458"/>
                </a:cubicBezTo>
                <a:lnTo>
                  <a:pt x="4033" y="2962"/>
                </a:lnTo>
                <a:lnTo>
                  <a:pt x="3875" y="2458"/>
                </a:lnTo>
                <a:cubicBezTo>
                  <a:pt x="3812" y="2332"/>
                  <a:pt x="3749" y="2238"/>
                  <a:pt x="3623" y="2206"/>
                </a:cubicBezTo>
                <a:lnTo>
                  <a:pt x="2143" y="1702"/>
                </a:lnTo>
                <a:cubicBezTo>
                  <a:pt x="2109" y="1694"/>
                  <a:pt x="2073" y="1690"/>
                  <a:pt x="2036" y="1690"/>
                </a:cubicBezTo>
                <a:cubicBezTo>
                  <a:pt x="1937" y="1690"/>
                  <a:pt x="1834" y="1719"/>
                  <a:pt x="1765" y="1765"/>
                </a:cubicBezTo>
                <a:cubicBezTo>
                  <a:pt x="1702" y="1860"/>
                  <a:pt x="1670" y="2017"/>
                  <a:pt x="1702" y="2143"/>
                </a:cubicBezTo>
                <a:lnTo>
                  <a:pt x="2206" y="3624"/>
                </a:lnTo>
                <a:cubicBezTo>
                  <a:pt x="2237" y="3750"/>
                  <a:pt x="2332" y="3813"/>
                  <a:pt x="2458" y="3876"/>
                </a:cubicBezTo>
                <a:lnTo>
                  <a:pt x="2962" y="4034"/>
                </a:lnTo>
                <a:lnTo>
                  <a:pt x="2458" y="4191"/>
                </a:lnTo>
                <a:cubicBezTo>
                  <a:pt x="2332" y="4223"/>
                  <a:pt x="2237" y="4286"/>
                  <a:pt x="2206" y="4412"/>
                </a:cubicBezTo>
                <a:cubicBezTo>
                  <a:pt x="2174" y="4538"/>
                  <a:pt x="2143" y="4664"/>
                  <a:pt x="2206" y="4758"/>
                </a:cubicBezTo>
                <a:lnTo>
                  <a:pt x="2458" y="5231"/>
                </a:lnTo>
                <a:lnTo>
                  <a:pt x="1985" y="5010"/>
                </a:lnTo>
                <a:cubicBezTo>
                  <a:pt x="1922" y="4994"/>
                  <a:pt x="1859" y="4987"/>
                  <a:pt x="1804" y="4987"/>
                </a:cubicBezTo>
                <a:cubicBezTo>
                  <a:pt x="1749" y="4987"/>
                  <a:pt x="1702" y="4994"/>
                  <a:pt x="1670" y="5010"/>
                </a:cubicBezTo>
                <a:lnTo>
                  <a:pt x="189" y="5703"/>
                </a:lnTo>
                <a:cubicBezTo>
                  <a:pt x="95" y="5798"/>
                  <a:pt x="0" y="5924"/>
                  <a:pt x="0" y="6018"/>
                </a:cubicBezTo>
                <a:cubicBezTo>
                  <a:pt x="0" y="6144"/>
                  <a:pt x="95" y="6302"/>
                  <a:pt x="189" y="6333"/>
                </a:cubicBezTo>
                <a:lnTo>
                  <a:pt x="1670" y="7058"/>
                </a:lnTo>
                <a:cubicBezTo>
                  <a:pt x="1717" y="7074"/>
                  <a:pt x="1772" y="7082"/>
                  <a:pt x="1828" y="7082"/>
                </a:cubicBezTo>
                <a:cubicBezTo>
                  <a:pt x="1883" y="7082"/>
                  <a:pt x="1938" y="7074"/>
                  <a:pt x="1985" y="7058"/>
                </a:cubicBezTo>
                <a:lnTo>
                  <a:pt x="2458" y="6806"/>
                </a:lnTo>
                <a:lnTo>
                  <a:pt x="2206" y="7279"/>
                </a:lnTo>
                <a:cubicBezTo>
                  <a:pt x="2174" y="7405"/>
                  <a:pt x="2174" y="7531"/>
                  <a:pt x="2206" y="7657"/>
                </a:cubicBezTo>
                <a:cubicBezTo>
                  <a:pt x="2237" y="7751"/>
                  <a:pt x="2332" y="7846"/>
                  <a:pt x="2458" y="7877"/>
                </a:cubicBezTo>
                <a:lnTo>
                  <a:pt x="2962" y="8035"/>
                </a:lnTo>
                <a:lnTo>
                  <a:pt x="2458" y="8192"/>
                </a:lnTo>
                <a:cubicBezTo>
                  <a:pt x="2332" y="8224"/>
                  <a:pt x="2237" y="8318"/>
                  <a:pt x="2206" y="8444"/>
                </a:cubicBezTo>
                <a:lnTo>
                  <a:pt x="1702" y="9925"/>
                </a:lnTo>
                <a:cubicBezTo>
                  <a:pt x="1623" y="10161"/>
                  <a:pt x="1784" y="10397"/>
                  <a:pt x="2004" y="10397"/>
                </a:cubicBezTo>
                <a:cubicBezTo>
                  <a:pt x="2048" y="10397"/>
                  <a:pt x="2095" y="10387"/>
                  <a:pt x="2143" y="10366"/>
                </a:cubicBezTo>
                <a:lnTo>
                  <a:pt x="3623" y="9862"/>
                </a:lnTo>
                <a:cubicBezTo>
                  <a:pt x="3749" y="9799"/>
                  <a:pt x="3812" y="9736"/>
                  <a:pt x="3875" y="9610"/>
                </a:cubicBezTo>
                <a:lnTo>
                  <a:pt x="4033" y="9106"/>
                </a:lnTo>
                <a:lnTo>
                  <a:pt x="4190" y="9610"/>
                </a:lnTo>
                <a:cubicBezTo>
                  <a:pt x="4222" y="9736"/>
                  <a:pt x="4285" y="9799"/>
                  <a:pt x="4411" y="9862"/>
                </a:cubicBezTo>
                <a:cubicBezTo>
                  <a:pt x="4484" y="9880"/>
                  <a:pt x="4556" y="9898"/>
                  <a:pt x="4623" y="9898"/>
                </a:cubicBezTo>
                <a:cubicBezTo>
                  <a:pt x="4672" y="9898"/>
                  <a:pt x="4718" y="9889"/>
                  <a:pt x="4758" y="9862"/>
                </a:cubicBezTo>
                <a:lnTo>
                  <a:pt x="5230" y="9610"/>
                </a:lnTo>
                <a:lnTo>
                  <a:pt x="5010" y="10082"/>
                </a:lnTo>
                <a:cubicBezTo>
                  <a:pt x="4978" y="10208"/>
                  <a:pt x="4978" y="10334"/>
                  <a:pt x="5010" y="10398"/>
                </a:cubicBezTo>
                <a:lnTo>
                  <a:pt x="5703" y="11847"/>
                </a:lnTo>
                <a:cubicBezTo>
                  <a:pt x="5797" y="11973"/>
                  <a:pt x="5923" y="12067"/>
                  <a:pt x="6018" y="12067"/>
                </a:cubicBezTo>
                <a:cubicBezTo>
                  <a:pt x="6144" y="12067"/>
                  <a:pt x="6301" y="11973"/>
                  <a:pt x="6333" y="11847"/>
                </a:cubicBezTo>
                <a:lnTo>
                  <a:pt x="7057" y="10398"/>
                </a:lnTo>
                <a:cubicBezTo>
                  <a:pt x="7089" y="10271"/>
                  <a:pt x="7089" y="10177"/>
                  <a:pt x="7057" y="10082"/>
                </a:cubicBezTo>
                <a:lnTo>
                  <a:pt x="6805" y="9610"/>
                </a:lnTo>
                <a:lnTo>
                  <a:pt x="7278" y="9862"/>
                </a:lnTo>
                <a:cubicBezTo>
                  <a:pt x="7341" y="9878"/>
                  <a:pt x="7404" y="9886"/>
                  <a:pt x="7467" y="9886"/>
                </a:cubicBezTo>
                <a:cubicBezTo>
                  <a:pt x="7530" y="9886"/>
                  <a:pt x="7593" y="9878"/>
                  <a:pt x="7656" y="9862"/>
                </a:cubicBezTo>
                <a:cubicBezTo>
                  <a:pt x="7750" y="9799"/>
                  <a:pt x="7845" y="9736"/>
                  <a:pt x="7877" y="9610"/>
                </a:cubicBezTo>
                <a:lnTo>
                  <a:pt x="8034" y="9106"/>
                </a:lnTo>
                <a:lnTo>
                  <a:pt x="8192" y="9610"/>
                </a:lnTo>
                <a:cubicBezTo>
                  <a:pt x="8223" y="9736"/>
                  <a:pt x="8318" y="9799"/>
                  <a:pt x="8444" y="9862"/>
                </a:cubicBezTo>
                <a:lnTo>
                  <a:pt x="9924" y="10366"/>
                </a:lnTo>
                <a:cubicBezTo>
                  <a:pt x="9957" y="10373"/>
                  <a:pt x="9990" y="10377"/>
                  <a:pt x="10023" y="10377"/>
                </a:cubicBezTo>
                <a:cubicBezTo>
                  <a:pt x="10268" y="10377"/>
                  <a:pt x="10477" y="10175"/>
                  <a:pt x="10365" y="9925"/>
                </a:cubicBezTo>
                <a:lnTo>
                  <a:pt x="9861" y="8444"/>
                </a:lnTo>
                <a:cubicBezTo>
                  <a:pt x="9798" y="8318"/>
                  <a:pt x="9735" y="8224"/>
                  <a:pt x="9609" y="8192"/>
                </a:cubicBezTo>
                <a:lnTo>
                  <a:pt x="9105" y="8035"/>
                </a:lnTo>
                <a:lnTo>
                  <a:pt x="9609" y="7877"/>
                </a:lnTo>
                <a:cubicBezTo>
                  <a:pt x="9735" y="7846"/>
                  <a:pt x="9798" y="7751"/>
                  <a:pt x="9861" y="7657"/>
                </a:cubicBezTo>
                <a:cubicBezTo>
                  <a:pt x="9893" y="7531"/>
                  <a:pt x="9924" y="7405"/>
                  <a:pt x="9861" y="7279"/>
                </a:cubicBezTo>
                <a:lnTo>
                  <a:pt x="9609" y="6806"/>
                </a:lnTo>
                <a:lnTo>
                  <a:pt x="10082" y="7058"/>
                </a:lnTo>
                <a:cubicBezTo>
                  <a:pt x="10145" y="7074"/>
                  <a:pt x="10208" y="7082"/>
                  <a:pt x="10263" y="7082"/>
                </a:cubicBezTo>
                <a:cubicBezTo>
                  <a:pt x="10318" y="7082"/>
                  <a:pt x="10365" y="7074"/>
                  <a:pt x="10397" y="7058"/>
                </a:cubicBezTo>
                <a:lnTo>
                  <a:pt x="11846" y="6333"/>
                </a:lnTo>
                <a:cubicBezTo>
                  <a:pt x="11972" y="6270"/>
                  <a:pt x="12067" y="6144"/>
                  <a:pt x="12067" y="6018"/>
                </a:cubicBezTo>
                <a:cubicBezTo>
                  <a:pt x="12067" y="5924"/>
                  <a:pt x="11972" y="5766"/>
                  <a:pt x="11846" y="5703"/>
                </a:cubicBezTo>
                <a:lnTo>
                  <a:pt x="10397" y="5010"/>
                </a:lnTo>
                <a:cubicBezTo>
                  <a:pt x="10334" y="4994"/>
                  <a:pt x="10279" y="4987"/>
                  <a:pt x="10228" y="4987"/>
                </a:cubicBezTo>
                <a:cubicBezTo>
                  <a:pt x="10176" y="4987"/>
                  <a:pt x="10129" y="4994"/>
                  <a:pt x="10082" y="5010"/>
                </a:cubicBezTo>
                <a:lnTo>
                  <a:pt x="9609" y="5231"/>
                </a:lnTo>
                <a:lnTo>
                  <a:pt x="9861" y="4758"/>
                </a:lnTo>
                <a:cubicBezTo>
                  <a:pt x="9893" y="4664"/>
                  <a:pt x="9893" y="4538"/>
                  <a:pt x="9861" y="4412"/>
                </a:cubicBezTo>
                <a:cubicBezTo>
                  <a:pt x="9798" y="4286"/>
                  <a:pt x="9735" y="4223"/>
                  <a:pt x="9609" y="4191"/>
                </a:cubicBezTo>
                <a:lnTo>
                  <a:pt x="9105" y="4034"/>
                </a:lnTo>
                <a:lnTo>
                  <a:pt x="9609" y="3876"/>
                </a:lnTo>
                <a:cubicBezTo>
                  <a:pt x="9735" y="3813"/>
                  <a:pt x="9798" y="3750"/>
                  <a:pt x="9861" y="3624"/>
                </a:cubicBezTo>
                <a:lnTo>
                  <a:pt x="10365" y="2143"/>
                </a:lnTo>
                <a:cubicBezTo>
                  <a:pt x="10397" y="2017"/>
                  <a:pt x="10365" y="1860"/>
                  <a:pt x="10271" y="1765"/>
                </a:cubicBezTo>
                <a:cubicBezTo>
                  <a:pt x="10226" y="1721"/>
                  <a:pt x="10135" y="1676"/>
                  <a:pt x="10040" y="1676"/>
                </a:cubicBezTo>
                <a:cubicBezTo>
                  <a:pt x="10001" y="1676"/>
                  <a:pt x="9961" y="1684"/>
                  <a:pt x="9924" y="1702"/>
                </a:cubicBezTo>
                <a:lnTo>
                  <a:pt x="8444" y="2206"/>
                </a:lnTo>
                <a:cubicBezTo>
                  <a:pt x="8318" y="2238"/>
                  <a:pt x="8223" y="2332"/>
                  <a:pt x="8192" y="2458"/>
                </a:cubicBezTo>
                <a:lnTo>
                  <a:pt x="8034" y="2962"/>
                </a:lnTo>
                <a:lnTo>
                  <a:pt x="7877" y="2458"/>
                </a:lnTo>
                <a:cubicBezTo>
                  <a:pt x="7845" y="2332"/>
                  <a:pt x="7750" y="2238"/>
                  <a:pt x="7656" y="2206"/>
                </a:cubicBezTo>
                <a:cubicBezTo>
                  <a:pt x="7583" y="2188"/>
                  <a:pt x="7510" y="2170"/>
                  <a:pt x="7438" y="2170"/>
                </a:cubicBezTo>
                <a:cubicBezTo>
                  <a:pt x="7384" y="2170"/>
                  <a:pt x="7331" y="2180"/>
                  <a:pt x="7278" y="2206"/>
                </a:cubicBezTo>
                <a:lnTo>
                  <a:pt x="6805" y="2458"/>
                </a:lnTo>
                <a:lnTo>
                  <a:pt x="7057" y="1986"/>
                </a:lnTo>
                <a:cubicBezTo>
                  <a:pt x="7089" y="1860"/>
                  <a:pt x="7089" y="1734"/>
                  <a:pt x="7057" y="1671"/>
                </a:cubicBezTo>
                <a:lnTo>
                  <a:pt x="6333" y="190"/>
                </a:lnTo>
                <a:cubicBezTo>
                  <a:pt x="6270" y="95"/>
                  <a:pt x="6144" y="1"/>
                  <a:pt x="6018" y="1"/>
                </a:cubicBezTo>
                <a:close/>
              </a:path>
            </a:pathLst>
          </a:custGeom>
          <a:solidFill>
            <a:srgbClr val="4738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60" name="Google Shape;2903;p46">
            <a:extLst>
              <a:ext uri="{FF2B5EF4-FFF2-40B4-BE49-F238E27FC236}">
                <a16:creationId xmlns:a16="http://schemas.microsoft.com/office/drawing/2014/main" id="{D84C159A-06A3-4039-9139-13EBB60F959D}"/>
              </a:ext>
            </a:extLst>
          </p:cNvPr>
          <p:cNvSpPr/>
          <p:nvPr/>
        </p:nvSpPr>
        <p:spPr>
          <a:xfrm>
            <a:off x="4913186" y="1235949"/>
            <a:ext cx="475125" cy="438086"/>
          </a:xfrm>
          <a:custGeom>
            <a:avLst/>
            <a:gdLst/>
            <a:ahLst/>
            <a:cxnLst/>
            <a:rect l="l" t="t" r="r" b="b"/>
            <a:pathLst>
              <a:path w="12225" h="11272" extrusionOk="0">
                <a:moveTo>
                  <a:pt x="2490" y="1190"/>
                </a:moveTo>
                <a:lnTo>
                  <a:pt x="4065" y="4372"/>
                </a:lnTo>
                <a:lnTo>
                  <a:pt x="4159" y="4624"/>
                </a:lnTo>
                <a:lnTo>
                  <a:pt x="3183" y="6577"/>
                </a:lnTo>
                <a:cubicBezTo>
                  <a:pt x="3151" y="6671"/>
                  <a:pt x="3120" y="6766"/>
                  <a:pt x="3057" y="6892"/>
                </a:cubicBezTo>
                <a:cubicBezTo>
                  <a:pt x="2868" y="6923"/>
                  <a:pt x="2679" y="6986"/>
                  <a:pt x="2490" y="6986"/>
                </a:cubicBezTo>
                <a:cubicBezTo>
                  <a:pt x="1482" y="6986"/>
                  <a:pt x="662" y="6199"/>
                  <a:pt x="662" y="5191"/>
                </a:cubicBezTo>
                <a:cubicBezTo>
                  <a:pt x="662" y="4939"/>
                  <a:pt x="757" y="4655"/>
                  <a:pt x="851" y="4372"/>
                </a:cubicBezTo>
                <a:cubicBezTo>
                  <a:pt x="851" y="4372"/>
                  <a:pt x="2269" y="1568"/>
                  <a:pt x="2490" y="1190"/>
                </a:cubicBezTo>
                <a:close/>
                <a:moveTo>
                  <a:pt x="9610" y="1190"/>
                </a:moveTo>
                <a:lnTo>
                  <a:pt x="11217" y="4372"/>
                </a:lnTo>
                <a:cubicBezTo>
                  <a:pt x="11343" y="4655"/>
                  <a:pt x="11406" y="4876"/>
                  <a:pt x="11406" y="5191"/>
                </a:cubicBezTo>
                <a:cubicBezTo>
                  <a:pt x="11406" y="6136"/>
                  <a:pt x="10618" y="6986"/>
                  <a:pt x="9610" y="6986"/>
                </a:cubicBezTo>
                <a:cubicBezTo>
                  <a:pt x="9421" y="6986"/>
                  <a:pt x="9200" y="6923"/>
                  <a:pt x="9011" y="6892"/>
                </a:cubicBezTo>
                <a:cubicBezTo>
                  <a:pt x="8980" y="6766"/>
                  <a:pt x="8948" y="6703"/>
                  <a:pt x="8885" y="6577"/>
                </a:cubicBezTo>
                <a:lnTo>
                  <a:pt x="7909" y="4624"/>
                </a:lnTo>
                <a:lnTo>
                  <a:pt x="8035" y="4372"/>
                </a:lnTo>
                <a:cubicBezTo>
                  <a:pt x="8035" y="4372"/>
                  <a:pt x="9452" y="1536"/>
                  <a:pt x="9610" y="1190"/>
                </a:cubicBezTo>
                <a:close/>
                <a:moveTo>
                  <a:pt x="6050" y="2387"/>
                </a:moveTo>
                <a:lnTo>
                  <a:pt x="8255" y="6892"/>
                </a:lnTo>
                <a:cubicBezTo>
                  <a:pt x="8476" y="7238"/>
                  <a:pt x="8539" y="7648"/>
                  <a:pt x="8539" y="8026"/>
                </a:cubicBezTo>
                <a:cubicBezTo>
                  <a:pt x="8539" y="9412"/>
                  <a:pt x="7436" y="10515"/>
                  <a:pt x="6050" y="10515"/>
                </a:cubicBezTo>
                <a:cubicBezTo>
                  <a:pt x="4695" y="10515"/>
                  <a:pt x="3592" y="9412"/>
                  <a:pt x="3592" y="8026"/>
                </a:cubicBezTo>
                <a:cubicBezTo>
                  <a:pt x="3592" y="7648"/>
                  <a:pt x="3655" y="7238"/>
                  <a:pt x="3844" y="6892"/>
                </a:cubicBezTo>
                <a:lnTo>
                  <a:pt x="6050" y="2387"/>
                </a:lnTo>
                <a:close/>
                <a:moveTo>
                  <a:pt x="2521" y="0"/>
                </a:moveTo>
                <a:cubicBezTo>
                  <a:pt x="2395" y="0"/>
                  <a:pt x="2269" y="71"/>
                  <a:pt x="2206" y="213"/>
                </a:cubicBezTo>
                <a:cubicBezTo>
                  <a:pt x="2112" y="307"/>
                  <a:pt x="284" y="4025"/>
                  <a:pt x="284" y="4025"/>
                </a:cubicBezTo>
                <a:cubicBezTo>
                  <a:pt x="64" y="4372"/>
                  <a:pt x="1" y="4781"/>
                  <a:pt x="1" y="5159"/>
                </a:cubicBezTo>
                <a:cubicBezTo>
                  <a:pt x="1" y="5821"/>
                  <a:pt x="284" y="6451"/>
                  <a:pt x="757" y="6923"/>
                </a:cubicBezTo>
                <a:cubicBezTo>
                  <a:pt x="1230" y="7396"/>
                  <a:pt x="1860" y="7680"/>
                  <a:pt x="2521" y="7680"/>
                </a:cubicBezTo>
                <a:cubicBezTo>
                  <a:pt x="2647" y="7680"/>
                  <a:pt x="2742" y="7680"/>
                  <a:pt x="2899" y="7648"/>
                </a:cubicBezTo>
                <a:lnTo>
                  <a:pt x="2899" y="7648"/>
                </a:lnTo>
                <a:cubicBezTo>
                  <a:pt x="2899" y="7774"/>
                  <a:pt x="2868" y="7932"/>
                  <a:pt x="2868" y="8026"/>
                </a:cubicBezTo>
                <a:cubicBezTo>
                  <a:pt x="2868" y="9822"/>
                  <a:pt x="4348" y="11271"/>
                  <a:pt x="6113" y="11271"/>
                </a:cubicBezTo>
                <a:cubicBezTo>
                  <a:pt x="7877" y="11271"/>
                  <a:pt x="9326" y="9822"/>
                  <a:pt x="9326" y="8026"/>
                </a:cubicBezTo>
                <a:cubicBezTo>
                  <a:pt x="9326" y="7932"/>
                  <a:pt x="9326" y="7774"/>
                  <a:pt x="9295" y="7648"/>
                </a:cubicBezTo>
                <a:cubicBezTo>
                  <a:pt x="9421" y="7648"/>
                  <a:pt x="9547" y="7680"/>
                  <a:pt x="9704" y="7680"/>
                </a:cubicBezTo>
                <a:cubicBezTo>
                  <a:pt x="11059" y="7680"/>
                  <a:pt x="12225" y="6577"/>
                  <a:pt x="12225" y="5191"/>
                </a:cubicBezTo>
                <a:cubicBezTo>
                  <a:pt x="12130" y="4750"/>
                  <a:pt x="12036" y="4372"/>
                  <a:pt x="11847" y="4025"/>
                </a:cubicBezTo>
                <a:lnTo>
                  <a:pt x="9925" y="213"/>
                </a:lnTo>
                <a:cubicBezTo>
                  <a:pt x="9862" y="71"/>
                  <a:pt x="9736" y="0"/>
                  <a:pt x="9610" y="0"/>
                </a:cubicBezTo>
                <a:cubicBezTo>
                  <a:pt x="9484" y="0"/>
                  <a:pt x="9358" y="71"/>
                  <a:pt x="9295" y="213"/>
                </a:cubicBezTo>
                <a:cubicBezTo>
                  <a:pt x="8948" y="906"/>
                  <a:pt x="7530" y="3773"/>
                  <a:pt x="7530" y="3773"/>
                </a:cubicBezTo>
                <a:lnTo>
                  <a:pt x="6365" y="1473"/>
                </a:lnTo>
                <a:cubicBezTo>
                  <a:pt x="6318" y="1331"/>
                  <a:pt x="6192" y="1260"/>
                  <a:pt x="6062" y="1260"/>
                </a:cubicBezTo>
                <a:cubicBezTo>
                  <a:pt x="5932" y="1260"/>
                  <a:pt x="5798" y="1331"/>
                  <a:pt x="5735" y="1473"/>
                </a:cubicBezTo>
                <a:lnTo>
                  <a:pt x="4601" y="3773"/>
                </a:lnTo>
                <a:lnTo>
                  <a:pt x="2836" y="213"/>
                </a:lnTo>
                <a:cubicBezTo>
                  <a:pt x="2773" y="71"/>
                  <a:pt x="2647" y="0"/>
                  <a:pt x="2521" y="0"/>
                </a:cubicBezTo>
                <a:close/>
              </a:path>
            </a:pathLst>
          </a:custGeom>
          <a:solidFill>
            <a:srgbClr val="4738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61" name="Google Shape;2878;p46">
            <a:extLst>
              <a:ext uri="{FF2B5EF4-FFF2-40B4-BE49-F238E27FC236}">
                <a16:creationId xmlns:a16="http://schemas.microsoft.com/office/drawing/2014/main" id="{A9781224-BC1D-48B5-BF55-C58AA43E380D}"/>
              </a:ext>
            </a:extLst>
          </p:cNvPr>
          <p:cNvSpPr txBox="1"/>
          <p:nvPr/>
        </p:nvSpPr>
        <p:spPr>
          <a:xfrm>
            <a:off x="4457638" y="3672420"/>
            <a:ext cx="14157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t" anchorCtr="0">
            <a:noAutofit/>
          </a:bodyPr>
          <a:lstStyle/>
          <a:p>
            <a:pPr algn="ctr">
              <a:spcAft>
                <a:spcPts val="1600"/>
              </a:spcAft>
            </a:pPr>
            <a:r>
              <a:rPr lang="en-GB" sz="2400" dirty="0">
                <a:solidFill>
                  <a:srgbClr val="473834"/>
                </a:solidFill>
                <a:latin typeface="Letters for Learners" pitchFamily="2" charset="0"/>
                <a:ea typeface="Rozha One"/>
                <a:cs typeface="Rozha One"/>
                <a:sym typeface="Rozha One"/>
              </a:rPr>
              <a:t>Voice</a:t>
            </a:r>
            <a:endParaRPr sz="2400" dirty="0">
              <a:solidFill>
                <a:srgbClr val="473834"/>
              </a:solidFill>
              <a:latin typeface="Letters for Learners" pitchFamily="2" charset="0"/>
              <a:ea typeface="Rozha One"/>
              <a:cs typeface="Rozha One"/>
              <a:sym typeface="Rozha One"/>
            </a:endParaRPr>
          </a:p>
        </p:txBody>
      </p:sp>
      <p:sp>
        <p:nvSpPr>
          <p:cNvPr id="62" name="Google Shape;2879;p46">
            <a:extLst>
              <a:ext uri="{FF2B5EF4-FFF2-40B4-BE49-F238E27FC236}">
                <a16:creationId xmlns:a16="http://schemas.microsoft.com/office/drawing/2014/main" id="{0C01C2ED-1E1E-41A0-918C-5C98D55B9A8C}"/>
              </a:ext>
            </a:extLst>
          </p:cNvPr>
          <p:cNvSpPr txBox="1"/>
          <p:nvPr/>
        </p:nvSpPr>
        <p:spPr>
          <a:xfrm>
            <a:off x="4327681" y="4142004"/>
            <a:ext cx="1685867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ctr" anchorCtr="0">
            <a:noAutofit/>
          </a:bodyPr>
          <a:lstStyle/>
          <a:p>
            <a:pPr algn="ctr">
              <a:buClr>
                <a:srgbClr val="473834"/>
              </a:buClr>
              <a:buSzPts val="1100"/>
            </a:pPr>
            <a:r>
              <a:rPr lang="en-GB" sz="1600" dirty="0">
                <a:solidFill>
                  <a:srgbClr val="474747"/>
                </a:solidFill>
                <a:latin typeface="Letters for Learners" pitchFamily="2" charset="0"/>
                <a:ea typeface="Montserrat"/>
                <a:cs typeface="Montserrat"/>
                <a:sym typeface="Montserrat"/>
              </a:rPr>
              <a:t>Whose help you might use to make your voice more persuasive?</a:t>
            </a:r>
            <a:endParaRPr sz="1600" dirty="0">
              <a:solidFill>
                <a:srgbClr val="474747"/>
              </a:solidFill>
              <a:latin typeface="Letters for Learners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63" name="Google Shape;2883;p46">
            <a:extLst>
              <a:ext uri="{FF2B5EF4-FFF2-40B4-BE49-F238E27FC236}">
                <a16:creationId xmlns:a16="http://schemas.microsoft.com/office/drawing/2014/main" id="{4597B739-E2A8-4CA3-8C56-A78078CBA37B}"/>
              </a:ext>
            </a:extLst>
          </p:cNvPr>
          <p:cNvSpPr/>
          <p:nvPr/>
        </p:nvSpPr>
        <p:spPr>
          <a:xfrm>
            <a:off x="4727334" y="2945626"/>
            <a:ext cx="846854" cy="842270"/>
          </a:xfrm>
          <a:custGeom>
            <a:avLst/>
            <a:gdLst/>
            <a:ahLst/>
            <a:cxnLst/>
            <a:rect l="l" t="t" r="r" b="b"/>
            <a:pathLst>
              <a:path w="4466" h="4442" extrusionOk="0">
                <a:moveTo>
                  <a:pt x="2227" y="0"/>
                </a:moveTo>
                <a:cubicBezTo>
                  <a:pt x="1667" y="0"/>
                  <a:pt x="1072" y="250"/>
                  <a:pt x="667" y="655"/>
                </a:cubicBezTo>
                <a:cubicBezTo>
                  <a:pt x="274" y="1048"/>
                  <a:pt x="0" y="1667"/>
                  <a:pt x="12" y="2215"/>
                </a:cubicBezTo>
                <a:cubicBezTo>
                  <a:pt x="72" y="3429"/>
                  <a:pt x="1001" y="4441"/>
                  <a:pt x="2227" y="4441"/>
                </a:cubicBezTo>
                <a:cubicBezTo>
                  <a:pt x="2798" y="4441"/>
                  <a:pt x="3394" y="4179"/>
                  <a:pt x="3799" y="3786"/>
                </a:cubicBezTo>
                <a:cubicBezTo>
                  <a:pt x="4180" y="3394"/>
                  <a:pt x="4465" y="2774"/>
                  <a:pt x="4442" y="2215"/>
                </a:cubicBezTo>
                <a:cubicBezTo>
                  <a:pt x="4394" y="1012"/>
                  <a:pt x="3477" y="0"/>
                  <a:pt x="2227" y="0"/>
                </a:cubicBezTo>
                <a:close/>
              </a:path>
            </a:pathLst>
          </a:custGeom>
          <a:solidFill>
            <a:srgbClr val="DAC1D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64" name="Google Shape;2902;p46">
            <a:extLst>
              <a:ext uri="{FF2B5EF4-FFF2-40B4-BE49-F238E27FC236}">
                <a16:creationId xmlns:a16="http://schemas.microsoft.com/office/drawing/2014/main" id="{85AD6430-9427-4F8D-AC0D-1467EBFA55F1}"/>
              </a:ext>
            </a:extLst>
          </p:cNvPr>
          <p:cNvSpPr/>
          <p:nvPr/>
        </p:nvSpPr>
        <p:spPr>
          <a:xfrm>
            <a:off x="4916269" y="3132258"/>
            <a:ext cx="468984" cy="469023"/>
          </a:xfrm>
          <a:custGeom>
            <a:avLst/>
            <a:gdLst/>
            <a:ahLst/>
            <a:cxnLst/>
            <a:rect l="l" t="t" r="r" b="b"/>
            <a:pathLst>
              <a:path w="12067" h="12068" extrusionOk="0">
                <a:moveTo>
                  <a:pt x="5955" y="1104"/>
                </a:moveTo>
                <a:lnTo>
                  <a:pt x="6270" y="1734"/>
                </a:lnTo>
                <a:lnTo>
                  <a:pt x="5955" y="2364"/>
                </a:lnTo>
                <a:lnTo>
                  <a:pt x="5640" y="1734"/>
                </a:lnTo>
                <a:lnTo>
                  <a:pt x="5955" y="1104"/>
                </a:lnTo>
                <a:close/>
                <a:moveTo>
                  <a:pt x="9420" y="2521"/>
                </a:moveTo>
                <a:lnTo>
                  <a:pt x="9168" y="3183"/>
                </a:lnTo>
                <a:lnTo>
                  <a:pt x="8507" y="3435"/>
                </a:lnTo>
                <a:lnTo>
                  <a:pt x="8759" y="2773"/>
                </a:lnTo>
                <a:lnTo>
                  <a:pt x="9420" y="2521"/>
                </a:lnTo>
                <a:close/>
                <a:moveTo>
                  <a:pt x="2489" y="2553"/>
                </a:moveTo>
                <a:lnTo>
                  <a:pt x="3151" y="2805"/>
                </a:lnTo>
                <a:lnTo>
                  <a:pt x="3403" y="3466"/>
                </a:lnTo>
                <a:lnTo>
                  <a:pt x="2710" y="3246"/>
                </a:lnTo>
                <a:lnTo>
                  <a:pt x="2489" y="2553"/>
                </a:lnTo>
                <a:close/>
                <a:moveTo>
                  <a:pt x="4663" y="2931"/>
                </a:moveTo>
                <a:lnTo>
                  <a:pt x="5608" y="3403"/>
                </a:lnTo>
                <a:lnTo>
                  <a:pt x="5608" y="4254"/>
                </a:lnTo>
                <a:cubicBezTo>
                  <a:pt x="5356" y="4286"/>
                  <a:pt x="5167" y="4380"/>
                  <a:pt x="4978" y="4538"/>
                </a:cubicBezTo>
                <a:lnTo>
                  <a:pt x="4348" y="3908"/>
                </a:lnTo>
                <a:lnTo>
                  <a:pt x="4663" y="2931"/>
                </a:lnTo>
                <a:close/>
                <a:moveTo>
                  <a:pt x="7246" y="2931"/>
                </a:moveTo>
                <a:lnTo>
                  <a:pt x="7561" y="3908"/>
                </a:lnTo>
                <a:lnTo>
                  <a:pt x="6931" y="4538"/>
                </a:lnTo>
                <a:cubicBezTo>
                  <a:pt x="6742" y="4412"/>
                  <a:pt x="6553" y="4349"/>
                  <a:pt x="6301" y="4254"/>
                </a:cubicBezTo>
                <a:lnTo>
                  <a:pt x="6301" y="3403"/>
                </a:lnTo>
                <a:lnTo>
                  <a:pt x="7246" y="2931"/>
                </a:lnTo>
                <a:close/>
                <a:moveTo>
                  <a:pt x="3812" y="4412"/>
                </a:moveTo>
                <a:lnTo>
                  <a:pt x="4442" y="5042"/>
                </a:lnTo>
                <a:cubicBezTo>
                  <a:pt x="4348" y="5231"/>
                  <a:pt x="4253" y="5451"/>
                  <a:pt x="4190" y="5672"/>
                </a:cubicBezTo>
                <a:lnTo>
                  <a:pt x="3308" y="5672"/>
                </a:lnTo>
                <a:lnTo>
                  <a:pt x="2836" y="4727"/>
                </a:lnTo>
                <a:lnTo>
                  <a:pt x="3812" y="4412"/>
                </a:lnTo>
                <a:close/>
                <a:moveTo>
                  <a:pt x="8034" y="4412"/>
                </a:moveTo>
                <a:lnTo>
                  <a:pt x="9011" y="4727"/>
                </a:lnTo>
                <a:lnTo>
                  <a:pt x="8538" y="5672"/>
                </a:lnTo>
                <a:lnTo>
                  <a:pt x="7687" y="5672"/>
                </a:lnTo>
                <a:cubicBezTo>
                  <a:pt x="7656" y="5451"/>
                  <a:pt x="7561" y="5231"/>
                  <a:pt x="7404" y="5042"/>
                </a:cubicBezTo>
                <a:lnTo>
                  <a:pt x="8034" y="4412"/>
                </a:lnTo>
                <a:close/>
                <a:moveTo>
                  <a:pt x="1670" y="5703"/>
                </a:moveTo>
                <a:lnTo>
                  <a:pt x="2300" y="6018"/>
                </a:lnTo>
                <a:lnTo>
                  <a:pt x="1670" y="6333"/>
                </a:lnTo>
                <a:lnTo>
                  <a:pt x="1040" y="6018"/>
                </a:lnTo>
                <a:lnTo>
                  <a:pt x="1670" y="5703"/>
                </a:lnTo>
                <a:close/>
                <a:moveTo>
                  <a:pt x="10239" y="5703"/>
                </a:moveTo>
                <a:lnTo>
                  <a:pt x="10869" y="6018"/>
                </a:lnTo>
                <a:lnTo>
                  <a:pt x="10239" y="6333"/>
                </a:lnTo>
                <a:lnTo>
                  <a:pt x="9609" y="6018"/>
                </a:lnTo>
                <a:lnTo>
                  <a:pt x="10239" y="5703"/>
                </a:lnTo>
                <a:close/>
                <a:moveTo>
                  <a:pt x="5955" y="4979"/>
                </a:moveTo>
                <a:cubicBezTo>
                  <a:pt x="6553" y="4979"/>
                  <a:pt x="7026" y="5451"/>
                  <a:pt x="7026" y="6018"/>
                </a:cubicBezTo>
                <a:cubicBezTo>
                  <a:pt x="7026" y="6617"/>
                  <a:pt x="6553" y="7089"/>
                  <a:pt x="5955" y="7089"/>
                </a:cubicBezTo>
                <a:cubicBezTo>
                  <a:pt x="5356" y="7089"/>
                  <a:pt x="4884" y="6617"/>
                  <a:pt x="4884" y="6018"/>
                </a:cubicBezTo>
                <a:cubicBezTo>
                  <a:pt x="4884" y="5451"/>
                  <a:pt x="5356" y="4979"/>
                  <a:pt x="5955" y="4979"/>
                </a:cubicBezTo>
                <a:close/>
                <a:moveTo>
                  <a:pt x="4222" y="6365"/>
                </a:moveTo>
                <a:lnTo>
                  <a:pt x="4222" y="6396"/>
                </a:lnTo>
                <a:cubicBezTo>
                  <a:pt x="4253" y="6617"/>
                  <a:pt x="4348" y="6806"/>
                  <a:pt x="4505" y="7026"/>
                </a:cubicBezTo>
                <a:lnTo>
                  <a:pt x="3875" y="7657"/>
                </a:lnTo>
                <a:lnTo>
                  <a:pt x="2867" y="7310"/>
                </a:lnTo>
                <a:lnTo>
                  <a:pt x="3340" y="6365"/>
                </a:lnTo>
                <a:close/>
                <a:moveTo>
                  <a:pt x="8601" y="6396"/>
                </a:moveTo>
                <a:lnTo>
                  <a:pt x="9074" y="7342"/>
                </a:lnTo>
                <a:lnTo>
                  <a:pt x="8066" y="7657"/>
                </a:lnTo>
                <a:lnTo>
                  <a:pt x="7435" y="7026"/>
                </a:lnTo>
                <a:cubicBezTo>
                  <a:pt x="7561" y="6806"/>
                  <a:pt x="7656" y="6617"/>
                  <a:pt x="7719" y="6396"/>
                </a:cubicBezTo>
                <a:close/>
                <a:moveTo>
                  <a:pt x="4978" y="7531"/>
                </a:moveTo>
                <a:cubicBezTo>
                  <a:pt x="5167" y="7657"/>
                  <a:pt x="5356" y="7720"/>
                  <a:pt x="5608" y="7814"/>
                </a:cubicBezTo>
                <a:lnTo>
                  <a:pt x="5608" y="8665"/>
                </a:lnTo>
                <a:lnTo>
                  <a:pt x="4663" y="9137"/>
                </a:lnTo>
                <a:lnTo>
                  <a:pt x="4348" y="8161"/>
                </a:lnTo>
                <a:lnTo>
                  <a:pt x="4978" y="7531"/>
                </a:lnTo>
                <a:close/>
                <a:moveTo>
                  <a:pt x="6931" y="7531"/>
                </a:moveTo>
                <a:lnTo>
                  <a:pt x="7561" y="8161"/>
                </a:lnTo>
                <a:lnTo>
                  <a:pt x="7246" y="9137"/>
                </a:lnTo>
                <a:lnTo>
                  <a:pt x="6301" y="8665"/>
                </a:lnTo>
                <a:lnTo>
                  <a:pt x="6301" y="7814"/>
                </a:lnTo>
                <a:cubicBezTo>
                  <a:pt x="6553" y="7751"/>
                  <a:pt x="6742" y="7688"/>
                  <a:pt x="6931" y="7531"/>
                </a:cubicBezTo>
                <a:close/>
                <a:moveTo>
                  <a:pt x="8507" y="8602"/>
                </a:moveTo>
                <a:lnTo>
                  <a:pt x="9168" y="8822"/>
                </a:lnTo>
                <a:lnTo>
                  <a:pt x="9420" y="9484"/>
                </a:lnTo>
                <a:lnTo>
                  <a:pt x="8759" y="9263"/>
                </a:lnTo>
                <a:lnTo>
                  <a:pt x="8507" y="8602"/>
                </a:lnTo>
                <a:close/>
                <a:moveTo>
                  <a:pt x="3403" y="8633"/>
                </a:moveTo>
                <a:lnTo>
                  <a:pt x="3151" y="9295"/>
                </a:lnTo>
                <a:lnTo>
                  <a:pt x="2489" y="9547"/>
                </a:lnTo>
                <a:lnTo>
                  <a:pt x="2710" y="8854"/>
                </a:lnTo>
                <a:lnTo>
                  <a:pt x="3403" y="8633"/>
                </a:lnTo>
                <a:close/>
                <a:moveTo>
                  <a:pt x="5955" y="9704"/>
                </a:moveTo>
                <a:lnTo>
                  <a:pt x="6270" y="10334"/>
                </a:lnTo>
                <a:lnTo>
                  <a:pt x="5955" y="10965"/>
                </a:lnTo>
                <a:lnTo>
                  <a:pt x="5640" y="10334"/>
                </a:lnTo>
                <a:lnTo>
                  <a:pt x="5955" y="9704"/>
                </a:lnTo>
                <a:close/>
                <a:moveTo>
                  <a:pt x="6018" y="1"/>
                </a:moveTo>
                <a:cubicBezTo>
                  <a:pt x="5923" y="1"/>
                  <a:pt x="5766" y="95"/>
                  <a:pt x="5703" y="190"/>
                </a:cubicBezTo>
                <a:lnTo>
                  <a:pt x="5010" y="1671"/>
                </a:lnTo>
                <a:cubicBezTo>
                  <a:pt x="4978" y="1765"/>
                  <a:pt x="4978" y="1891"/>
                  <a:pt x="5010" y="1986"/>
                </a:cubicBezTo>
                <a:lnTo>
                  <a:pt x="5230" y="2458"/>
                </a:lnTo>
                <a:lnTo>
                  <a:pt x="4758" y="2206"/>
                </a:lnTo>
                <a:cubicBezTo>
                  <a:pt x="4710" y="2190"/>
                  <a:pt x="4655" y="2183"/>
                  <a:pt x="4596" y="2183"/>
                </a:cubicBezTo>
                <a:cubicBezTo>
                  <a:pt x="4537" y="2183"/>
                  <a:pt x="4474" y="2190"/>
                  <a:pt x="4411" y="2206"/>
                </a:cubicBezTo>
                <a:cubicBezTo>
                  <a:pt x="4285" y="2238"/>
                  <a:pt x="4222" y="2332"/>
                  <a:pt x="4190" y="2458"/>
                </a:cubicBezTo>
                <a:lnTo>
                  <a:pt x="4033" y="2962"/>
                </a:lnTo>
                <a:lnTo>
                  <a:pt x="3875" y="2458"/>
                </a:lnTo>
                <a:cubicBezTo>
                  <a:pt x="3812" y="2332"/>
                  <a:pt x="3749" y="2238"/>
                  <a:pt x="3623" y="2206"/>
                </a:cubicBezTo>
                <a:lnTo>
                  <a:pt x="2143" y="1702"/>
                </a:lnTo>
                <a:cubicBezTo>
                  <a:pt x="2109" y="1694"/>
                  <a:pt x="2073" y="1690"/>
                  <a:pt x="2036" y="1690"/>
                </a:cubicBezTo>
                <a:cubicBezTo>
                  <a:pt x="1937" y="1690"/>
                  <a:pt x="1834" y="1719"/>
                  <a:pt x="1765" y="1765"/>
                </a:cubicBezTo>
                <a:cubicBezTo>
                  <a:pt x="1702" y="1860"/>
                  <a:pt x="1670" y="2017"/>
                  <a:pt x="1702" y="2143"/>
                </a:cubicBezTo>
                <a:lnTo>
                  <a:pt x="2206" y="3624"/>
                </a:lnTo>
                <a:cubicBezTo>
                  <a:pt x="2237" y="3750"/>
                  <a:pt x="2332" y="3813"/>
                  <a:pt x="2458" y="3876"/>
                </a:cubicBezTo>
                <a:lnTo>
                  <a:pt x="2962" y="4034"/>
                </a:lnTo>
                <a:lnTo>
                  <a:pt x="2458" y="4191"/>
                </a:lnTo>
                <a:cubicBezTo>
                  <a:pt x="2332" y="4223"/>
                  <a:pt x="2237" y="4286"/>
                  <a:pt x="2206" y="4412"/>
                </a:cubicBezTo>
                <a:cubicBezTo>
                  <a:pt x="2174" y="4538"/>
                  <a:pt x="2143" y="4664"/>
                  <a:pt x="2206" y="4758"/>
                </a:cubicBezTo>
                <a:lnTo>
                  <a:pt x="2458" y="5231"/>
                </a:lnTo>
                <a:lnTo>
                  <a:pt x="1985" y="5010"/>
                </a:lnTo>
                <a:cubicBezTo>
                  <a:pt x="1922" y="4994"/>
                  <a:pt x="1859" y="4987"/>
                  <a:pt x="1804" y="4987"/>
                </a:cubicBezTo>
                <a:cubicBezTo>
                  <a:pt x="1749" y="4987"/>
                  <a:pt x="1702" y="4994"/>
                  <a:pt x="1670" y="5010"/>
                </a:cubicBezTo>
                <a:lnTo>
                  <a:pt x="189" y="5703"/>
                </a:lnTo>
                <a:cubicBezTo>
                  <a:pt x="95" y="5798"/>
                  <a:pt x="0" y="5924"/>
                  <a:pt x="0" y="6018"/>
                </a:cubicBezTo>
                <a:cubicBezTo>
                  <a:pt x="0" y="6144"/>
                  <a:pt x="95" y="6302"/>
                  <a:pt x="189" y="6333"/>
                </a:cubicBezTo>
                <a:lnTo>
                  <a:pt x="1670" y="7058"/>
                </a:lnTo>
                <a:cubicBezTo>
                  <a:pt x="1717" y="7074"/>
                  <a:pt x="1772" y="7082"/>
                  <a:pt x="1828" y="7082"/>
                </a:cubicBezTo>
                <a:cubicBezTo>
                  <a:pt x="1883" y="7082"/>
                  <a:pt x="1938" y="7074"/>
                  <a:pt x="1985" y="7058"/>
                </a:cubicBezTo>
                <a:lnTo>
                  <a:pt x="2458" y="6806"/>
                </a:lnTo>
                <a:lnTo>
                  <a:pt x="2206" y="7279"/>
                </a:lnTo>
                <a:cubicBezTo>
                  <a:pt x="2174" y="7405"/>
                  <a:pt x="2174" y="7531"/>
                  <a:pt x="2206" y="7657"/>
                </a:cubicBezTo>
                <a:cubicBezTo>
                  <a:pt x="2237" y="7751"/>
                  <a:pt x="2332" y="7846"/>
                  <a:pt x="2458" y="7877"/>
                </a:cubicBezTo>
                <a:lnTo>
                  <a:pt x="2962" y="8035"/>
                </a:lnTo>
                <a:lnTo>
                  <a:pt x="2458" y="8192"/>
                </a:lnTo>
                <a:cubicBezTo>
                  <a:pt x="2332" y="8224"/>
                  <a:pt x="2237" y="8318"/>
                  <a:pt x="2206" y="8444"/>
                </a:cubicBezTo>
                <a:lnTo>
                  <a:pt x="1702" y="9925"/>
                </a:lnTo>
                <a:cubicBezTo>
                  <a:pt x="1623" y="10161"/>
                  <a:pt x="1784" y="10397"/>
                  <a:pt x="2004" y="10397"/>
                </a:cubicBezTo>
                <a:cubicBezTo>
                  <a:pt x="2048" y="10397"/>
                  <a:pt x="2095" y="10387"/>
                  <a:pt x="2143" y="10366"/>
                </a:cubicBezTo>
                <a:lnTo>
                  <a:pt x="3623" y="9862"/>
                </a:lnTo>
                <a:cubicBezTo>
                  <a:pt x="3749" y="9799"/>
                  <a:pt x="3812" y="9736"/>
                  <a:pt x="3875" y="9610"/>
                </a:cubicBezTo>
                <a:lnTo>
                  <a:pt x="4033" y="9106"/>
                </a:lnTo>
                <a:lnTo>
                  <a:pt x="4190" y="9610"/>
                </a:lnTo>
                <a:cubicBezTo>
                  <a:pt x="4222" y="9736"/>
                  <a:pt x="4285" y="9799"/>
                  <a:pt x="4411" y="9862"/>
                </a:cubicBezTo>
                <a:cubicBezTo>
                  <a:pt x="4484" y="9880"/>
                  <a:pt x="4556" y="9898"/>
                  <a:pt x="4623" y="9898"/>
                </a:cubicBezTo>
                <a:cubicBezTo>
                  <a:pt x="4672" y="9898"/>
                  <a:pt x="4718" y="9889"/>
                  <a:pt x="4758" y="9862"/>
                </a:cubicBezTo>
                <a:lnTo>
                  <a:pt x="5230" y="9610"/>
                </a:lnTo>
                <a:lnTo>
                  <a:pt x="5010" y="10082"/>
                </a:lnTo>
                <a:cubicBezTo>
                  <a:pt x="4978" y="10208"/>
                  <a:pt x="4978" y="10334"/>
                  <a:pt x="5010" y="10398"/>
                </a:cubicBezTo>
                <a:lnTo>
                  <a:pt x="5703" y="11847"/>
                </a:lnTo>
                <a:cubicBezTo>
                  <a:pt x="5797" y="11973"/>
                  <a:pt x="5923" y="12067"/>
                  <a:pt x="6018" y="12067"/>
                </a:cubicBezTo>
                <a:cubicBezTo>
                  <a:pt x="6144" y="12067"/>
                  <a:pt x="6301" y="11973"/>
                  <a:pt x="6333" y="11847"/>
                </a:cubicBezTo>
                <a:lnTo>
                  <a:pt x="7057" y="10398"/>
                </a:lnTo>
                <a:cubicBezTo>
                  <a:pt x="7089" y="10271"/>
                  <a:pt x="7089" y="10177"/>
                  <a:pt x="7057" y="10082"/>
                </a:cubicBezTo>
                <a:lnTo>
                  <a:pt x="6805" y="9610"/>
                </a:lnTo>
                <a:lnTo>
                  <a:pt x="7278" y="9862"/>
                </a:lnTo>
                <a:cubicBezTo>
                  <a:pt x="7341" y="9878"/>
                  <a:pt x="7404" y="9886"/>
                  <a:pt x="7467" y="9886"/>
                </a:cubicBezTo>
                <a:cubicBezTo>
                  <a:pt x="7530" y="9886"/>
                  <a:pt x="7593" y="9878"/>
                  <a:pt x="7656" y="9862"/>
                </a:cubicBezTo>
                <a:cubicBezTo>
                  <a:pt x="7750" y="9799"/>
                  <a:pt x="7845" y="9736"/>
                  <a:pt x="7877" y="9610"/>
                </a:cubicBezTo>
                <a:lnTo>
                  <a:pt x="8034" y="9106"/>
                </a:lnTo>
                <a:lnTo>
                  <a:pt x="8192" y="9610"/>
                </a:lnTo>
                <a:cubicBezTo>
                  <a:pt x="8223" y="9736"/>
                  <a:pt x="8318" y="9799"/>
                  <a:pt x="8444" y="9862"/>
                </a:cubicBezTo>
                <a:lnTo>
                  <a:pt x="9924" y="10366"/>
                </a:lnTo>
                <a:cubicBezTo>
                  <a:pt x="9957" y="10373"/>
                  <a:pt x="9990" y="10377"/>
                  <a:pt x="10023" y="10377"/>
                </a:cubicBezTo>
                <a:cubicBezTo>
                  <a:pt x="10268" y="10377"/>
                  <a:pt x="10477" y="10175"/>
                  <a:pt x="10365" y="9925"/>
                </a:cubicBezTo>
                <a:lnTo>
                  <a:pt x="9861" y="8444"/>
                </a:lnTo>
                <a:cubicBezTo>
                  <a:pt x="9798" y="8318"/>
                  <a:pt x="9735" y="8224"/>
                  <a:pt x="9609" y="8192"/>
                </a:cubicBezTo>
                <a:lnTo>
                  <a:pt x="9105" y="8035"/>
                </a:lnTo>
                <a:lnTo>
                  <a:pt x="9609" y="7877"/>
                </a:lnTo>
                <a:cubicBezTo>
                  <a:pt x="9735" y="7846"/>
                  <a:pt x="9798" y="7751"/>
                  <a:pt x="9861" y="7657"/>
                </a:cubicBezTo>
                <a:cubicBezTo>
                  <a:pt x="9893" y="7531"/>
                  <a:pt x="9924" y="7405"/>
                  <a:pt x="9861" y="7279"/>
                </a:cubicBezTo>
                <a:lnTo>
                  <a:pt x="9609" y="6806"/>
                </a:lnTo>
                <a:lnTo>
                  <a:pt x="10082" y="7058"/>
                </a:lnTo>
                <a:cubicBezTo>
                  <a:pt x="10145" y="7074"/>
                  <a:pt x="10208" y="7082"/>
                  <a:pt x="10263" y="7082"/>
                </a:cubicBezTo>
                <a:cubicBezTo>
                  <a:pt x="10318" y="7082"/>
                  <a:pt x="10365" y="7074"/>
                  <a:pt x="10397" y="7058"/>
                </a:cubicBezTo>
                <a:lnTo>
                  <a:pt x="11846" y="6333"/>
                </a:lnTo>
                <a:cubicBezTo>
                  <a:pt x="11972" y="6270"/>
                  <a:pt x="12067" y="6144"/>
                  <a:pt x="12067" y="6018"/>
                </a:cubicBezTo>
                <a:cubicBezTo>
                  <a:pt x="12067" y="5924"/>
                  <a:pt x="11972" y="5766"/>
                  <a:pt x="11846" y="5703"/>
                </a:cubicBezTo>
                <a:lnTo>
                  <a:pt x="10397" y="5010"/>
                </a:lnTo>
                <a:cubicBezTo>
                  <a:pt x="10334" y="4994"/>
                  <a:pt x="10279" y="4987"/>
                  <a:pt x="10228" y="4987"/>
                </a:cubicBezTo>
                <a:cubicBezTo>
                  <a:pt x="10176" y="4987"/>
                  <a:pt x="10129" y="4994"/>
                  <a:pt x="10082" y="5010"/>
                </a:cubicBezTo>
                <a:lnTo>
                  <a:pt x="9609" y="5231"/>
                </a:lnTo>
                <a:lnTo>
                  <a:pt x="9861" y="4758"/>
                </a:lnTo>
                <a:cubicBezTo>
                  <a:pt x="9893" y="4664"/>
                  <a:pt x="9893" y="4538"/>
                  <a:pt x="9861" y="4412"/>
                </a:cubicBezTo>
                <a:cubicBezTo>
                  <a:pt x="9798" y="4286"/>
                  <a:pt x="9735" y="4223"/>
                  <a:pt x="9609" y="4191"/>
                </a:cubicBezTo>
                <a:lnTo>
                  <a:pt x="9105" y="4034"/>
                </a:lnTo>
                <a:lnTo>
                  <a:pt x="9609" y="3876"/>
                </a:lnTo>
                <a:cubicBezTo>
                  <a:pt x="9735" y="3813"/>
                  <a:pt x="9798" y="3750"/>
                  <a:pt x="9861" y="3624"/>
                </a:cubicBezTo>
                <a:lnTo>
                  <a:pt x="10365" y="2143"/>
                </a:lnTo>
                <a:cubicBezTo>
                  <a:pt x="10397" y="2017"/>
                  <a:pt x="10365" y="1860"/>
                  <a:pt x="10271" y="1765"/>
                </a:cubicBezTo>
                <a:cubicBezTo>
                  <a:pt x="10226" y="1721"/>
                  <a:pt x="10135" y="1676"/>
                  <a:pt x="10040" y="1676"/>
                </a:cubicBezTo>
                <a:cubicBezTo>
                  <a:pt x="10001" y="1676"/>
                  <a:pt x="9961" y="1684"/>
                  <a:pt x="9924" y="1702"/>
                </a:cubicBezTo>
                <a:lnTo>
                  <a:pt x="8444" y="2206"/>
                </a:lnTo>
                <a:cubicBezTo>
                  <a:pt x="8318" y="2238"/>
                  <a:pt x="8223" y="2332"/>
                  <a:pt x="8192" y="2458"/>
                </a:cubicBezTo>
                <a:lnTo>
                  <a:pt x="8034" y="2962"/>
                </a:lnTo>
                <a:lnTo>
                  <a:pt x="7877" y="2458"/>
                </a:lnTo>
                <a:cubicBezTo>
                  <a:pt x="7845" y="2332"/>
                  <a:pt x="7750" y="2238"/>
                  <a:pt x="7656" y="2206"/>
                </a:cubicBezTo>
                <a:cubicBezTo>
                  <a:pt x="7583" y="2188"/>
                  <a:pt x="7510" y="2170"/>
                  <a:pt x="7438" y="2170"/>
                </a:cubicBezTo>
                <a:cubicBezTo>
                  <a:pt x="7384" y="2170"/>
                  <a:pt x="7331" y="2180"/>
                  <a:pt x="7278" y="2206"/>
                </a:cubicBezTo>
                <a:lnTo>
                  <a:pt x="6805" y="2458"/>
                </a:lnTo>
                <a:lnTo>
                  <a:pt x="7057" y="1986"/>
                </a:lnTo>
                <a:cubicBezTo>
                  <a:pt x="7089" y="1860"/>
                  <a:pt x="7089" y="1734"/>
                  <a:pt x="7057" y="1671"/>
                </a:cubicBezTo>
                <a:lnTo>
                  <a:pt x="6333" y="190"/>
                </a:lnTo>
                <a:cubicBezTo>
                  <a:pt x="6270" y="95"/>
                  <a:pt x="6144" y="1"/>
                  <a:pt x="6018" y="1"/>
                </a:cubicBezTo>
                <a:close/>
              </a:path>
            </a:pathLst>
          </a:custGeom>
          <a:solidFill>
            <a:srgbClr val="4738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65" name="Google Shape;2878;p46">
            <a:extLst>
              <a:ext uri="{FF2B5EF4-FFF2-40B4-BE49-F238E27FC236}">
                <a16:creationId xmlns:a16="http://schemas.microsoft.com/office/drawing/2014/main" id="{967FB2A6-EC0A-4FCC-B2B6-F7CFCF093EC5}"/>
              </a:ext>
            </a:extLst>
          </p:cNvPr>
          <p:cNvSpPr txBox="1"/>
          <p:nvPr/>
        </p:nvSpPr>
        <p:spPr>
          <a:xfrm>
            <a:off x="2601566" y="3660324"/>
            <a:ext cx="14157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t" anchorCtr="0">
            <a:noAutofit/>
          </a:bodyPr>
          <a:lstStyle/>
          <a:p>
            <a:pPr algn="ctr">
              <a:spcAft>
                <a:spcPts val="1600"/>
              </a:spcAft>
            </a:pPr>
            <a:r>
              <a:rPr lang="en-GB" sz="2400" dirty="0">
                <a:solidFill>
                  <a:srgbClr val="473834"/>
                </a:solidFill>
                <a:latin typeface="Letters for Learners" pitchFamily="2" charset="0"/>
                <a:ea typeface="Rozha One"/>
                <a:cs typeface="Rozha One"/>
                <a:sym typeface="Rozha One"/>
              </a:rPr>
              <a:t>Persuade</a:t>
            </a:r>
            <a:endParaRPr sz="2400" dirty="0">
              <a:solidFill>
                <a:srgbClr val="473834"/>
              </a:solidFill>
              <a:latin typeface="Letters for Learners" pitchFamily="2" charset="0"/>
              <a:ea typeface="Rozha One"/>
              <a:cs typeface="Rozha One"/>
              <a:sym typeface="Rozha One"/>
            </a:endParaRPr>
          </a:p>
        </p:txBody>
      </p:sp>
      <p:sp>
        <p:nvSpPr>
          <p:cNvPr id="66" name="Google Shape;2879;p46">
            <a:extLst>
              <a:ext uri="{FF2B5EF4-FFF2-40B4-BE49-F238E27FC236}">
                <a16:creationId xmlns:a16="http://schemas.microsoft.com/office/drawing/2014/main" id="{08F0D9DD-542B-4C8C-AFC1-902D31A16183}"/>
              </a:ext>
            </a:extLst>
          </p:cNvPr>
          <p:cNvSpPr txBox="1"/>
          <p:nvPr/>
        </p:nvSpPr>
        <p:spPr>
          <a:xfrm>
            <a:off x="2441485" y="4142004"/>
            <a:ext cx="1685867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91425" rIns="36000" bIns="91425" anchor="ctr" anchorCtr="0">
            <a:noAutofit/>
          </a:bodyPr>
          <a:lstStyle/>
          <a:p>
            <a:pPr algn="ctr">
              <a:buClr>
                <a:srgbClr val="473834"/>
              </a:buClr>
              <a:buSzPts val="1100"/>
            </a:pPr>
            <a:r>
              <a:rPr lang="en-GB" sz="1600" dirty="0">
                <a:solidFill>
                  <a:srgbClr val="382F25"/>
                </a:solidFill>
                <a:latin typeface="Letters for Learners" pitchFamily="2" charset="0"/>
                <a:ea typeface="Montserrat"/>
                <a:cs typeface="Montserrat"/>
                <a:sym typeface="Montserrat"/>
              </a:rPr>
              <a:t>Persuade those in power to make changes and do something</a:t>
            </a:r>
            <a:endParaRPr sz="1600" dirty="0">
              <a:solidFill>
                <a:srgbClr val="474747"/>
              </a:solidFill>
              <a:latin typeface="Letters for Learners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67" name="Google Shape;2883;p46">
            <a:extLst>
              <a:ext uri="{FF2B5EF4-FFF2-40B4-BE49-F238E27FC236}">
                <a16:creationId xmlns:a16="http://schemas.microsoft.com/office/drawing/2014/main" id="{C591C51E-97A8-4A71-A13B-89CBBF82E38D}"/>
              </a:ext>
            </a:extLst>
          </p:cNvPr>
          <p:cNvSpPr/>
          <p:nvPr/>
        </p:nvSpPr>
        <p:spPr>
          <a:xfrm>
            <a:off x="2871262" y="2933530"/>
            <a:ext cx="846854" cy="842270"/>
          </a:xfrm>
          <a:custGeom>
            <a:avLst/>
            <a:gdLst/>
            <a:ahLst/>
            <a:cxnLst/>
            <a:rect l="l" t="t" r="r" b="b"/>
            <a:pathLst>
              <a:path w="4466" h="4442" extrusionOk="0">
                <a:moveTo>
                  <a:pt x="2227" y="0"/>
                </a:moveTo>
                <a:cubicBezTo>
                  <a:pt x="1667" y="0"/>
                  <a:pt x="1072" y="250"/>
                  <a:pt x="667" y="655"/>
                </a:cubicBezTo>
                <a:cubicBezTo>
                  <a:pt x="274" y="1048"/>
                  <a:pt x="0" y="1667"/>
                  <a:pt x="12" y="2215"/>
                </a:cubicBezTo>
                <a:cubicBezTo>
                  <a:pt x="72" y="3429"/>
                  <a:pt x="1001" y="4441"/>
                  <a:pt x="2227" y="4441"/>
                </a:cubicBezTo>
                <a:cubicBezTo>
                  <a:pt x="2798" y="4441"/>
                  <a:pt x="3394" y="4179"/>
                  <a:pt x="3799" y="3786"/>
                </a:cubicBezTo>
                <a:cubicBezTo>
                  <a:pt x="4180" y="3394"/>
                  <a:pt x="4465" y="2774"/>
                  <a:pt x="4442" y="2215"/>
                </a:cubicBezTo>
                <a:cubicBezTo>
                  <a:pt x="4394" y="1012"/>
                  <a:pt x="3477" y="0"/>
                  <a:pt x="2227" y="0"/>
                </a:cubicBezTo>
                <a:close/>
              </a:path>
            </a:pathLst>
          </a:custGeom>
          <a:solidFill>
            <a:srgbClr val="DAC1D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sp>
        <p:nvSpPr>
          <p:cNvPr id="68" name="Google Shape;2902;p46">
            <a:extLst>
              <a:ext uri="{FF2B5EF4-FFF2-40B4-BE49-F238E27FC236}">
                <a16:creationId xmlns:a16="http://schemas.microsoft.com/office/drawing/2014/main" id="{EEC3518D-7D98-4FC5-A735-FCC08337967D}"/>
              </a:ext>
            </a:extLst>
          </p:cNvPr>
          <p:cNvSpPr/>
          <p:nvPr/>
        </p:nvSpPr>
        <p:spPr>
          <a:xfrm>
            <a:off x="3060197" y="3120162"/>
            <a:ext cx="468984" cy="469023"/>
          </a:xfrm>
          <a:custGeom>
            <a:avLst/>
            <a:gdLst/>
            <a:ahLst/>
            <a:cxnLst/>
            <a:rect l="l" t="t" r="r" b="b"/>
            <a:pathLst>
              <a:path w="12067" h="12068" extrusionOk="0">
                <a:moveTo>
                  <a:pt x="5955" y="1104"/>
                </a:moveTo>
                <a:lnTo>
                  <a:pt x="6270" y="1734"/>
                </a:lnTo>
                <a:lnTo>
                  <a:pt x="5955" y="2364"/>
                </a:lnTo>
                <a:lnTo>
                  <a:pt x="5640" y="1734"/>
                </a:lnTo>
                <a:lnTo>
                  <a:pt x="5955" y="1104"/>
                </a:lnTo>
                <a:close/>
                <a:moveTo>
                  <a:pt x="9420" y="2521"/>
                </a:moveTo>
                <a:lnTo>
                  <a:pt x="9168" y="3183"/>
                </a:lnTo>
                <a:lnTo>
                  <a:pt x="8507" y="3435"/>
                </a:lnTo>
                <a:lnTo>
                  <a:pt x="8759" y="2773"/>
                </a:lnTo>
                <a:lnTo>
                  <a:pt x="9420" y="2521"/>
                </a:lnTo>
                <a:close/>
                <a:moveTo>
                  <a:pt x="2489" y="2553"/>
                </a:moveTo>
                <a:lnTo>
                  <a:pt x="3151" y="2805"/>
                </a:lnTo>
                <a:lnTo>
                  <a:pt x="3403" y="3466"/>
                </a:lnTo>
                <a:lnTo>
                  <a:pt x="2710" y="3246"/>
                </a:lnTo>
                <a:lnTo>
                  <a:pt x="2489" y="2553"/>
                </a:lnTo>
                <a:close/>
                <a:moveTo>
                  <a:pt x="4663" y="2931"/>
                </a:moveTo>
                <a:lnTo>
                  <a:pt x="5608" y="3403"/>
                </a:lnTo>
                <a:lnTo>
                  <a:pt x="5608" y="4254"/>
                </a:lnTo>
                <a:cubicBezTo>
                  <a:pt x="5356" y="4286"/>
                  <a:pt x="5167" y="4380"/>
                  <a:pt x="4978" y="4538"/>
                </a:cubicBezTo>
                <a:lnTo>
                  <a:pt x="4348" y="3908"/>
                </a:lnTo>
                <a:lnTo>
                  <a:pt x="4663" y="2931"/>
                </a:lnTo>
                <a:close/>
                <a:moveTo>
                  <a:pt x="7246" y="2931"/>
                </a:moveTo>
                <a:lnTo>
                  <a:pt x="7561" y="3908"/>
                </a:lnTo>
                <a:lnTo>
                  <a:pt x="6931" y="4538"/>
                </a:lnTo>
                <a:cubicBezTo>
                  <a:pt x="6742" y="4412"/>
                  <a:pt x="6553" y="4349"/>
                  <a:pt x="6301" y="4254"/>
                </a:cubicBezTo>
                <a:lnTo>
                  <a:pt x="6301" y="3403"/>
                </a:lnTo>
                <a:lnTo>
                  <a:pt x="7246" y="2931"/>
                </a:lnTo>
                <a:close/>
                <a:moveTo>
                  <a:pt x="3812" y="4412"/>
                </a:moveTo>
                <a:lnTo>
                  <a:pt x="4442" y="5042"/>
                </a:lnTo>
                <a:cubicBezTo>
                  <a:pt x="4348" y="5231"/>
                  <a:pt x="4253" y="5451"/>
                  <a:pt x="4190" y="5672"/>
                </a:cubicBezTo>
                <a:lnTo>
                  <a:pt x="3308" y="5672"/>
                </a:lnTo>
                <a:lnTo>
                  <a:pt x="2836" y="4727"/>
                </a:lnTo>
                <a:lnTo>
                  <a:pt x="3812" y="4412"/>
                </a:lnTo>
                <a:close/>
                <a:moveTo>
                  <a:pt x="8034" y="4412"/>
                </a:moveTo>
                <a:lnTo>
                  <a:pt x="9011" y="4727"/>
                </a:lnTo>
                <a:lnTo>
                  <a:pt x="8538" y="5672"/>
                </a:lnTo>
                <a:lnTo>
                  <a:pt x="7687" y="5672"/>
                </a:lnTo>
                <a:cubicBezTo>
                  <a:pt x="7656" y="5451"/>
                  <a:pt x="7561" y="5231"/>
                  <a:pt x="7404" y="5042"/>
                </a:cubicBezTo>
                <a:lnTo>
                  <a:pt x="8034" y="4412"/>
                </a:lnTo>
                <a:close/>
                <a:moveTo>
                  <a:pt x="1670" y="5703"/>
                </a:moveTo>
                <a:lnTo>
                  <a:pt x="2300" y="6018"/>
                </a:lnTo>
                <a:lnTo>
                  <a:pt x="1670" y="6333"/>
                </a:lnTo>
                <a:lnTo>
                  <a:pt x="1040" y="6018"/>
                </a:lnTo>
                <a:lnTo>
                  <a:pt x="1670" y="5703"/>
                </a:lnTo>
                <a:close/>
                <a:moveTo>
                  <a:pt x="10239" y="5703"/>
                </a:moveTo>
                <a:lnTo>
                  <a:pt x="10869" y="6018"/>
                </a:lnTo>
                <a:lnTo>
                  <a:pt x="10239" y="6333"/>
                </a:lnTo>
                <a:lnTo>
                  <a:pt x="9609" y="6018"/>
                </a:lnTo>
                <a:lnTo>
                  <a:pt x="10239" y="5703"/>
                </a:lnTo>
                <a:close/>
                <a:moveTo>
                  <a:pt x="5955" y="4979"/>
                </a:moveTo>
                <a:cubicBezTo>
                  <a:pt x="6553" y="4979"/>
                  <a:pt x="7026" y="5451"/>
                  <a:pt x="7026" y="6018"/>
                </a:cubicBezTo>
                <a:cubicBezTo>
                  <a:pt x="7026" y="6617"/>
                  <a:pt x="6553" y="7089"/>
                  <a:pt x="5955" y="7089"/>
                </a:cubicBezTo>
                <a:cubicBezTo>
                  <a:pt x="5356" y="7089"/>
                  <a:pt x="4884" y="6617"/>
                  <a:pt x="4884" y="6018"/>
                </a:cubicBezTo>
                <a:cubicBezTo>
                  <a:pt x="4884" y="5451"/>
                  <a:pt x="5356" y="4979"/>
                  <a:pt x="5955" y="4979"/>
                </a:cubicBezTo>
                <a:close/>
                <a:moveTo>
                  <a:pt x="4222" y="6365"/>
                </a:moveTo>
                <a:lnTo>
                  <a:pt x="4222" y="6396"/>
                </a:lnTo>
                <a:cubicBezTo>
                  <a:pt x="4253" y="6617"/>
                  <a:pt x="4348" y="6806"/>
                  <a:pt x="4505" y="7026"/>
                </a:cubicBezTo>
                <a:lnTo>
                  <a:pt x="3875" y="7657"/>
                </a:lnTo>
                <a:lnTo>
                  <a:pt x="2867" y="7310"/>
                </a:lnTo>
                <a:lnTo>
                  <a:pt x="3340" y="6365"/>
                </a:lnTo>
                <a:close/>
                <a:moveTo>
                  <a:pt x="8601" y="6396"/>
                </a:moveTo>
                <a:lnTo>
                  <a:pt x="9074" y="7342"/>
                </a:lnTo>
                <a:lnTo>
                  <a:pt x="8066" y="7657"/>
                </a:lnTo>
                <a:lnTo>
                  <a:pt x="7435" y="7026"/>
                </a:lnTo>
                <a:cubicBezTo>
                  <a:pt x="7561" y="6806"/>
                  <a:pt x="7656" y="6617"/>
                  <a:pt x="7719" y="6396"/>
                </a:cubicBezTo>
                <a:close/>
                <a:moveTo>
                  <a:pt x="4978" y="7531"/>
                </a:moveTo>
                <a:cubicBezTo>
                  <a:pt x="5167" y="7657"/>
                  <a:pt x="5356" y="7720"/>
                  <a:pt x="5608" y="7814"/>
                </a:cubicBezTo>
                <a:lnTo>
                  <a:pt x="5608" y="8665"/>
                </a:lnTo>
                <a:lnTo>
                  <a:pt x="4663" y="9137"/>
                </a:lnTo>
                <a:lnTo>
                  <a:pt x="4348" y="8161"/>
                </a:lnTo>
                <a:lnTo>
                  <a:pt x="4978" y="7531"/>
                </a:lnTo>
                <a:close/>
                <a:moveTo>
                  <a:pt x="6931" y="7531"/>
                </a:moveTo>
                <a:lnTo>
                  <a:pt x="7561" y="8161"/>
                </a:lnTo>
                <a:lnTo>
                  <a:pt x="7246" y="9137"/>
                </a:lnTo>
                <a:lnTo>
                  <a:pt x="6301" y="8665"/>
                </a:lnTo>
                <a:lnTo>
                  <a:pt x="6301" y="7814"/>
                </a:lnTo>
                <a:cubicBezTo>
                  <a:pt x="6553" y="7751"/>
                  <a:pt x="6742" y="7688"/>
                  <a:pt x="6931" y="7531"/>
                </a:cubicBezTo>
                <a:close/>
                <a:moveTo>
                  <a:pt x="8507" y="8602"/>
                </a:moveTo>
                <a:lnTo>
                  <a:pt x="9168" y="8822"/>
                </a:lnTo>
                <a:lnTo>
                  <a:pt x="9420" y="9484"/>
                </a:lnTo>
                <a:lnTo>
                  <a:pt x="8759" y="9263"/>
                </a:lnTo>
                <a:lnTo>
                  <a:pt x="8507" y="8602"/>
                </a:lnTo>
                <a:close/>
                <a:moveTo>
                  <a:pt x="3403" y="8633"/>
                </a:moveTo>
                <a:lnTo>
                  <a:pt x="3151" y="9295"/>
                </a:lnTo>
                <a:lnTo>
                  <a:pt x="2489" y="9547"/>
                </a:lnTo>
                <a:lnTo>
                  <a:pt x="2710" y="8854"/>
                </a:lnTo>
                <a:lnTo>
                  <a:pt x="3403" y="8633"/>
                </a:lnTo>
                <a:close/>
                <a:moveTo>
                  <a:pt x="5955" y="9704"/>
                </a:moveTo>
                <a:lnTo>
                  <a:pt x="6270" y="10334"/>
                </a:lnTo>
                <a:lnTo>
                  <a:pt x="5955" y="10965"/>
                </a:lnTo>
                <a:lnTo>
                  <a:pt x="5640" y="10334"/>
                </a:lnTo>
                <a:lnTo>
                  <a:pt x="5955" y="9704"/>
                </a:lnTo>
                <a:close/>
                <a:moveTo>
                  <a:pt x="6018" y="1"/>
                </a:moveTo>
                <a:cubicBezTo>
                  <a:pt x="5923" y="1"/>
                  <a:pt x="5766" y="95"/>
                  <a:pt x="5703" y="190"/>
                </a:cubicBezTo>
                <a:lnTo>
                  <a:pt x="5010" y="1671"/>
                </a:lnTo>
                <a:cubicBezTo>
                  <a:pt x="4978" y="1765"/>
                  <a:pt x="4978" y="1891"/>
                  <a:pt x="5010" y="1986"/>
                </a:cubicBezTo>
                <a:lnTo>
                  <a:pt x="5230" y="2458"/>
                </a:lnTo>
                <a:lnTo>
                  <a:pt x="4758" y="2206"/>
                </a:lnTo>
                <a:cubicBezTo>
                  <a:pt x="4710" y="2190"/>
                  <a:pt x="4655" y="2183"/>
                  <a:pt x="4596" y="2183"/>
                </a:cubicBezTo>
                <a:cubicBezTo>
                  <a:pt x="4537" y="2183"/>
                  <a:pt x="4474" y="2190"/>
                  <a:pt x="4411" y="2206"/>
                </a:cubicBezTo>
                <a:cubicBezTo>
                  <a:pt x="4285" y="2238"/>
                  <a:pt x="4222" y="2332"/>
                  <a:pt x="4190" y="2458"/>
                </a:cubicBezTo>
                <a:lnTo>
                  <a:pt x="4033" y="2962"/>
                </a:lnTo>
                <a:lnTo>
                  <a:pt x="3875" y="2458"/>
                </a:lnTo>
                <a:cubicBezTo>
                  <a:pt x="3812" y="2332"/>
                  <a:pt x="3749" y="2238"/>
                  <a:pt x="3623" y="2206"/>
                </a:cubicBezTo>
                <a:lnTo>
                  <a:pt x="2143" y="1702"/>
                </a:lnTo>
                <a:cubicBezTo>
                  <a:pt x="2109" y="1694"/>
                  <a:pt x="2073" y="1690"/>
                  <a:pt x="2036" y="1690"/>
                </a:cubicBezTo>
                <a:cubicBezTo>
                  <a:pt x="1937" y="1690"/>
                  <a:pt x="1834" y="1719"/>
                  <a:pt x="1765" y="1765"/>
                </a:cubicBezTo>
                <a:cubicBezTo>
                  <a:pt x="1702" y="1860"/>
                  <a:pt x="1670" y="2017"/>
                  <a:pt x="1702" y="2143"/>
                </a:cubicBezTo>
                <a:lnTo>
                  <a:pt x="2206" y="3624"/>
                </a:lnTo>
                <a:cubicBezTo>
                  <a:pt x="2237" y="3750"/>
                  <a:pt x="2332" y="3813"/>
                  <a:pt x="2458" y="3876"/>
                </a:cubicBezTo>
                <a:lnTo>
                  <a:pt x="2962" y="4034"/>
                </a:lnTo>
                <a:lnTo>
                  <a:pt x="2458" y="4191"/>
                </a:lnTo>
                <a:cubicBezTo>
                  <a:pt x="2332" y="4223"/>
                  <a:pt x="2237" y="4286"/>
                  <a:pt x="2206" y="4412"/>
                </a:cubicBezTo>
                <a:cubicBezTo>
                  <a:pt x="2174" y="4538"/>
                  <a:pt x="2143" y="4664"/>
                  <a:pt x="2206" y="4758"/>
                </a:cubicBezTo>
                <a:lnTo>
                  <a:pt x="2458" y="5231"/>
                </a:lnTo>
                <a:lnTo>
                  <a:pt x="1985" y="5010"/>
                </a:lnTo>
                <a:cubicBezTo>
                  <a:pt x="1922" y="4994"/>
                  <a:pt x="1859" y="4987"/>
                  <a:pt x="1804" y="4987"/>
                </a:cubicBezTo>
                <a:cubicBezTo>
                  <a:pt x="1749" y="4987"/>
                  <a:pt x="1702" y="4994"/>
                  <a:pt x="1670" y="5010"/>
                </a:cubicBezTo>
                <a:lnTo>
                  <a:pt x="189" y="5703"/>
                </a:lnTo>
                <a:cubicBezTo>
                  <a:pt x="95" y="5798"/>
                  <a:pt x="0" y="5924"/>
                  <a:pt x="0" y="6018"/>
                </a:cubicBezTo>
                <a:cubicBezTo>
                  <a:pt x="0" y="6144"/>
                  <a:pt x="95" y="6302"/>
                  <a:pt x="189" y="6333"/>
                </a:cubicBezTo>
                <a:lnTo>
                  <a:pt x="1670" y="7058"/>
                </a:lnTo>
                <a:cubicBezTo>
                  <a:pt x="1717" y="7074"/>
                  <a:pt x="1772" y="7082"/>
                  <a:pt x="1828" y="7082"/>
                </a:cubicBezTo>
                <a:cubicBezTo>
                  <a:pt x="1883" y="7082"/>
                  <a:pt x="1938" y="7074"/>
                  <a:pt x="1985" y="7058"/>
                </a:cubicBezTo>
                <a:lnTo>
                  <a:pt x="2458" y="6806"/>
                </a:lnTo>
                <a:lnTo>
                  <a:pt x="2206" y="7279"/>
                </a:lnTo>
                <a:cubicBezTo>
                  <a:pt x="2174" y="7405"/>
                  <a:pt x="2174" y="7531"/>
                  <a:pt x="2206" y="7657"/>
                </a:cubicBezTo>
                <a:cubicBezTo>
                  <a:pt x="2237" y="7751"/>
                  <a:pt x="2332" y="7846"/>
                  <a:pt x="2458" y="7877"/>
                </a:cubicBezTo>
                <a:lnTo>
                  <a:pt x="2962" y="8035"/>
                </a:lnTo>
                <a:lnTo>
                  <a:pt x="2458" y="8192"/>
                </a:lnTo>
                <a:cubicBezTo>
                  <a:pt x="2332" y="8224"/>
                  <a:pt x="2237" y="8318"/>
                  <a:pt x="2206" y="8444"/>
                </a:cubicBezTo>
                <a:lnTo>
                  <a:pt x="1702" y="9925"/>
                </a:lnTo>
                <a:cubicBezTo>
                  <a:pt x="1623" y="10161"/>
                  <a:pt x="1784" y="10397"/>
                  <a:pt x="2004" y="10397"/>
                </a:cubicBezTo>
                <a:cubicBezTo>
                  <a:pt x="2048" y="10397"/>
                  <a:pt x="2095" y="10387"/>
                  <a:pt x="2143" y="10366"/>
                </a:cubicBezTo>
                <a:lnTo>
                  <a:pt x="3623" y="9862"/>
                </a:lnTo>
                <a:cubicBezTo>
                  <a:pt x="3749" y="9799"/>
                  <a:pt x="3812" y="9736"/>
                  <a:pt x="3875" y="9610"/>
                </a:cubicBezTo>
                <a:lnTo>
                  <a:pt x="4033" y="9106"/>
                </a:lnTo>
                <a:lnTo>
                  <a:pt x="4190" y="9610"/>
                </a:lnTo>
                <a:cubicBezTo>
                  <a:pt x="4222" y="9736"/>
                  <a:pt x="4285" y="9799"/>
                  <a:pt x="4411" y="9862"/>
                </a:cubicBezTo>
                <a:cubicBezTo>
                  <a:pt x="4484" y="9880"/>
                  <a:pt x="4556" y="9898"/>
                  <a:pt x="4623" y="9898"/>
                </a:cubicBezTo>
                <a:cubicBezTo>
                  <a:pt x="4672" y="9898"/>
                  <a:pt x="4718" y="9889"/>
                  <a:pt x="4758" y="9862"/>
                </a:cubicBezTo>
                <a:lnTo>
                  <a:pt x="5230" y="9610"/>
                </a:lnTo>
                <a:lnTo>
                  <a:pt x="5010" y="10082"/>
                </a:lnTo>
                <a:cubicBezTo>
                  <a:pt x="4978" y="10208"/>
                  <a:pt x="4978" y="10334"/>
                  <a:pt x="5010" y="10398"/>
                </a:cubicBezTo>
                <a:lnTo>
                  <a:pt x="5703" y="11847"/>
                </a:lnTo>
                <a:cubicBezTo>
                  <a:pt x="5797" y="11973"/>
                  <a:pt x="5923" y="12067"/>
                  <a:pt x="6018" y="12067"/>
                </a:cubicBezTo>
                <a:cubicBezTo>
                  <a:pt x="6144" y="12067"/>
                  <a:pt x="6301" y="11973"/>
                  <a:pt x="6333" y="11847"/>
                </a:cubicBezTo>
                <a:lnTo>
                  <a:pt x="7057" y="10398"/>
                </a:lnTo>
                <a:cubicBezTo>
                  <a:pt x="7089" y="10271"/>
                  <a:pt x="7089" y="10177"/>
                  <a:pt x="7057" y="10082"/>
                </a:cubicBezTo>
                <a:lnTo>
                  <a:pt x="6805" y="9610"/>
                </a:lnTo>
                <a:lnTo>
                  <a:pt x="7278" y="9862"/>
                </a:lnTo>
                <a:cubicBezTo>
                  <a:pt x="7341" y="9878"/>
                  <a:pt x="7404" y="9886"/>
                  <a:pt x="7467" y="9886"/>
                </a:cubicBezTo>
                <a:cubicBezTo>
                  <a:pt x="7530" y="9886"/>
                  <a:pt x="7593" y="9878"/>
                  <a:pt x="7656" y="9862"/>
                </a:cubicBezTo>
                <a:cubicBezTo>
                  <a:pt x="7750" y="9799"/>
                  <a:pt x="7845" y="9736"/>
                  <a:pt x="7877" y="9610"/>
                </a:cubicBezTo>
                <a:lnTo>
                  <a:pt x="8034" y="9106"/>
                </a:lnTo>
                <a:lnTo>
                  <a:pt x="8192" y="9610"/>
                </a:lnTo>
                <a:cubicBezTo>
                  <a:pt x="8223" y="9736"/>
                  <a:pt x="8318" y="9799"/>
                  <a:pt x="8444" y="9862"/>
                </a:cubicBezTo>
                <a:lnTo>
                  <a:pt x="9924" y="10366"/>
                </a:lnTo>
                <a:cubicBezTo>
                  <a:pt x="9957" y="10373"/>
                  <a:pt x="9990" y="10377"/>
                  <a:pt x="10023" y="10377"/>
                </a:cubicBezTo>
                <a:cubicBezTo>
                  <a:pt x="10268" y="10377"/>
                  <a:pt x="10477" y="10175"/>
                  <a:pt x="10365" y="9925"/>
                </a:cubicBezTo>
                <a:lnTo>
                  <a:pt x="9861" y="8444"/>
                </a:lnTo>
                <a:cubicBezTo>
                  <a:pt x="9798" y="8318"/>
                  <a:pt x="9735" y="8224"/>
                  <a:pt x="9609" y="8192"/>
                </a:cubicBezTo>
                <a:lnTo>
                  <a:pt x="9105" y="8035"/>
                </a:lnTo>
                <a:lnTo>
                  <a:pt x="9609" y="7877"/>
                </a:lnTo>
                <a:cubicBezTo>
                  <a:pt x="9735" y="7846"/>
                  <a:pt x="9798" y="7751"/>
                  <a:pt x="9861" y="7657"/>
                </a:cubicBezTo>
                <a:cubicBezTo>
                  <a:pt x="9893" y="7531"/>
                  <a:pt x="9924" y="7405"/>
                  <a:pt x="9861" y="7279"/>
                </a:cubicBezTo>
                <a:lnTo>
                  <a:pt x="9609" y="6806"/>
                </a:lnTo>
                <a:lnTo>
                  <a:pt x="10082" y="7058"/>
                </a:lnTo>
                <a:cubicBezTo>
                  <a:pt x="10145" y="7074"/>
                  <a:pt x="10208" y="7082"/>
                  <a:pt x="10263" y="7082"/>
                </a:cubicBezTo>
                <a:cubicBezTo>
                  <a:pt x="10318" y="7082"/>
                  <a:pt x="10365" y="7074"/>
                  <a:pt x="10397" y="7058"/>
                </a:cubicBezTo>
                <a:lnTo>
                  <a:pt x="11846" y="6333"/>
                </a:lnTo>
                <a:cubicBezTo>
                  <a:pt x="11972" y="6270"/>
                  <a:pt x="12067" y="6144"/>
                  <a:pt x="12067" y="6018"/>
                </a:cubicBezTo>
                <a:cubicBezTo>
                  <a:pt x="12067" y="5924"/>
                  <a:pt x="11972" y="5766"/>
                  <a:pt x="11846" y="5703"/>
                </a:cubicBezTo>
                <a:lnTo>
                  <a:pt x="10397" y="5010"/>
                </a:lnTo>
                <a:cubicBezTo>
                  <a:pt x="10334" y="4994"/>
                  <a:pt x="10279" y="4987"/>
                  <a:pt x="10228" y="4987"/>
                </a:cubicBezTo>
                <a:cubicBezTo>
                  <a:pt x="10176" y="4987"/>
                  <a:pt x="10129" y="4994"/>
                  <a:pt x="10082" y="5010"/>
                </a:cubicBezTo>
                <a:lnTo>
                  <a:pt x="9609" y="5231"/>
                </a:lnTo>
                <a:lnTo>
                  <a:pt x="9861" y="4758"/>
                </a:lnTo>
                <a:cubicBezTo>
                  <a:pt x="9893" y="4664"/>
                  <a:pt x="9893" y="4538"/>
                  <a:pt x="9861" y="4412"/>
                </a:cubicBezTo>
                <a:cubicBezTo>
                  <a:pt x="9798" y="4286"/>
                  <a:pt x="9735" y="4223"/>
                  <a:pt x="9609" y="4191"/>
                </a:cubicBezTo>
                <a:lnTo>
                  <a:pt x="9105" y="4034"/>
                </a:lnTo>
                <a:lnTo>
                  <a:pt x="9609" y="3876"/>
                </a:lnTo>
                <a:cubicBezTo>
                  <a:pt x="9735" y="3813"/>
                  <a:pt x="9798" y="3750"/>
                  <a:pt x="9861" y="3624"/>
                </a:cubicBezTo>
                <a:lnTo>
                  <a:pt x="10365" y="2143"/>
                </a:lnTo>
                <a:cubicBezTo>
                  <a:pt x="10397" y="2017"/>
                  <a:pt x="10365" y="1860"/>
                  <a:pt x="10271" y="1765"/>
                </a:cubicBezTo>
                <a:cubicBezTo>
                  <a:pt x="10226" y="1721"/>
                  <a:pt x="10135" y="1676"/>
                  <a:pt x="10040" y="1676"/>
                </a:cubicBezTo>
                <a:cubicBezTo>
                  <a:pt x="10001" y="1676"/>
                  <a:pt x="9961" y="1684"/>
                  <a:pt x="9924" y="1702"/>
                </a:cubicBezTo>
                <a:lnTo>
                  <a:pt x="8444" y="2206"/>
                </a:lnTo>
                <a:cubicBezTo>
                  <a:pt x="8318" y="2238"/>
                  <a:pt x="8223" y="2332"/>
                  <a:pt x="8192" y="2458"/>
                </a:cubicBezTo>
                <a:lnTo>
                  <a:pt x="8034" y="2962"/>
                </a:lnTo>
                <a:lnTo>
                  <a:pt x="7877" y="2458"/>
                </a:lnTo>
                <a:cubicBezTo>
                  <a:pt x="7845" y="2332"/>
                  <a:pt x="7750" y="2238"/>
                  <a:pt x="7656" y="2206"/>
                </a:cubicBezTo>
                <a:cubicBezTo>
                  <a:pt x="7583" y="2188"/>
                  <a:pt x="7510" y="2170"/>
                  <a:pt x="7438" y="2170"/>
                </a:cubicBezTo>
                <a:cubicBezTo>
                  <a:pt x="7384" y="2170"/>
                  <a:pt x="7331" y="2180"/>
                  <a:pt x="7278" y="2206"/>
                </a:cubicBezTo>
                <a:lnTo>
                  <a:pt x="6805" y="2458"/>
                </a:lnTo>
                <a:lnTo>
                  <a:pt x="7057" y="1986"/>
                </a:lnTo>
                <a:cubicBezTo>
                  <a:pt x="7089" y="1860"/>
                  <a:pt x="7089" y="1734"/>
                  <a:pt x="7057" y="1671"/>
                </a:cubicBezTo>
                <a:lnTo>
                  <a:pt x="6333" y="190"/>
                </a:lnTo>
                <a:cubicBezTo>
                  <a:pt x="6270" y="95"/>
                  <a:pt x="6144" y="1"/>
                  <a:pt x="6018" y="1"/>
                </a:cubicBezTo>
                <a:close/>
              </a:path>
            </a:pathLst>
          </a:custGeom>
          <a:solidFill>
            <a:srgbClr val="4738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s for Learners" pitchFamily="2" charset="0"/>
            </a:endParaRP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1BD662DB-8193-4F68-A7F1-315023F89D43}"/>
              </a:ext>
            </a:extLst>
          </p:cNvPr>
          <p:cNvCxnSpPr/>
          <p:nvPr/>
        </p:nvCxnSpPr>
        <p:spPr>
          <a:xfrm>
            <a:off x="3718116" y="1443634"/>
            <a:ext cx="1009218" cy="0"/>
          </a:xfrm>
          <a:prstGeom prst="straightConnector1">
            <a:avLst/>
          </a:prstGeom>
          <a:noFill/>
          <a:ln w="57150" cap="flat" cmpd="sng" algn="ctr">
            <a:solidFill>
              <a:srgbClr val="DAC1D8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12E79EF6-D8FD-4E6A-881F-07345E4E3F5D}"/>
              </a:ext>
            </a:extLst>
          </p:cNvPr>
          <p:cNvCxnSpPr/>
          <p:nvPr/>
        </p:nvCxnSpPr>
        <p:spPr>
          <a:xfrm>
            <a:off x="5584441" y="1408384"/>
            <a:ext cx="1009218" cy="0"/>
          </a:xfrm>
          <a:prstGeom prst="straightConnector1">
            <a:avLst/>
          </a:prstGeom>
          <a:noFill/>
          <a:ln w="57150" cap="flat" cmpd="sng" algn="ctr">
            <a:solidFill>
              <a:srgbClr val="DAC1D8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64968BA9-1593-4502-BBBB-95779C7F8372}"/>
              </a:ext>
            </a:extLst>
          </p:cNvPr>
          <p:cNvCxnSpPr>
            <a:cxnSpLocks/>
          </p:cNvCxnSpPr>
          <p:nvPr/>
        </p:nvCxnSpPr>
        <p:spPr>
          <a:xfrm flipH="1">
            <a:off x="3707863" y="3364002"/>
            <a:ext cx="1009218" cy="0"/>
          </a:xfrm>
          <a:prstGeom prst="straightConnector1">
            <a:avLst/>
          </a:prstGeom>
          <a:noFill/>
          <a:ln w="57150" cap="flat" cmpd="sng" algn="ctr">
            <a:solidFill>
              <a:srgbClr val="DAC1D8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9B19610F-4249-49A8-A10D-DD0717A64AA6}"/>
              </a:ext>
            </a:extLst>
          </p:cNvPr>
          <p:cNvCxnSpPr>
            <a:cxnSpLocks/>
          </p:cNvCxnSpPr>
          <p:nvPr/>
        </p:nvCxnSpPr>
        <p:spPr>
          <a:xfrm flipH="1">
            <a:off x="5574188" y="3364002"/>
            <a:ext cx="1009218" cy="0"/>
          </a:xfrm>
          <a:prstGeom prst="straightConnector1">
            <a:avLst/>
          </a:prstGeom>
          <a:noFill/>
          <a:ln w="57150" cap="flat" cmpd="sng" algn="ctr">
            <a:solidFill>
              <a:srgbClr val="DAC1D8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ECD9128C-65EA-4F7B-91E4-0B62659AEB63}"/>
              </a:ext>
            </a:extLst>
          </p:cNvPr>
          <p:cNvCxnSpPr>
            <a:cxnSpLocks/>
          </p:cNvCxnSpPr>
          <p:nvPr/>
        </p:nvCxnSpPr>
        <p:spPr>
          <a:xfrm flipH="1">
            <a:off x="7440513" y="3365582"/>
            <a:ext cx="544305" cy="0"/>
          </a:xfrm>
          <a:prstGeom prst="straightConnector1">
            <a:avLst/>
          </a:prstGeom>
          <a:noFill/>
          <a:ln w="57150" cap="flat" cmpd="sng" algn="ctr">
            <a:solidFill>
              <a:srgbClr val="DAC1D8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B4E60067-9B99-4A2B-AE99-CA20130E4A61}"/>
              </a:ext>
            </a:extLst>
          </p:cNvPr>
          <p:cNvCxnSpPr/>
          <p:nvPr/>
        </p:nvCxnSpPr>
        <p:spPr>
          <a:xfrm flipV="1">
            <a:off x="7962898" y="1391206"/>
            <a:ext cx="0" cy="1994716"/>
          </a:xfrm>
          <a:prstGeom prst="line">
            <a:avLst/>
          </a:prstGeom>
          <a:noFill/>
          <a:ln w="57150" cap="flat" cmpd="sng" algn="ctr">
            <a:solidFill>
              <a:srgbClr val="DAC1D8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680C1E7-3756-4375-A839-2F0D2658B7AF}"/>
              </a:ext>
            </a:extLst>
          </p:cNvPr>
          <p:cNvCxnSpPr>
            <a:cxnSpLocks/>
          </p:cNvCxnSpPr>
          <p:nvPr/>
        </p:nvCxnSpPr>
        <p:spPr>
          <a:xfrm flipH="1" flipV="1">
            <a:off x="7450241" y="1398559"/>
            <a:ext cx="522385" cy="9825"/>
          </a:xfrm>
          <a:prstGeom prst="line">
            <a:avLst/>
          </a:prstGeom>
          <a:noFill/>
          <a:ln w="57150" cap="flat" cmpd="sng" algn="ctr">
            <a:solidFill>
              <a:srgbClr val="DAC1D8">
                <a:shade val="95000"/>
                <a:satMod val="105000"/>
              </a:srgbClr>
            </a:solidFill>
            <a:prstDash val="solid"/>
          </a:ln>
          <a:effectLst/>
        </p:spPr>
      </p:cxnSp>
      <p:sp>
        <p:nvSpPr>
          <p:cNvPr id="76" name="Google Shape;884;p36">
            <a:extLst>
              <a:ext uri="{FF2B5EF4-FFF2-40B4-BE49-F238E27FC236}">
                <a16:creationId xmlns:a16="http://schemas.microsoft.com/office/drawing/2014/main" id="{5B84CD03-6CEB-4E8F-A99A-0127473B8D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3225" y="3658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Letters for Learners" pitchFamily="2" charset="0"/>
              </a:rPr>
              <a:t>How will we approach an issue we want to tackle?</a:t>
            </a:r>
            <a:endParaRPr sz="3200" dirty="0">
              <a:latin typeface="Letters for Learners" pitchFamily="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6" name="Google Shape;1766;p58"/>
          <p:cNvGrpSpPr/>
          <p:nvPr/>
        </p:nvGrpSpPr>
        <p:grpSpPr>
          <a:xfrm rot="1202011">
            <a:off x="7159681" y="141385"/>
            <a:ext cx="1736063" cy="1440349"/>
            <a:chOff x="-813174" y="1753753"/>
            <a:chExt cx="2701195" cy="2419543"/>
          </a:xfrm>
        </p:grpSpPr>
        <p:sp>
          <p:nvSpPr>
            <p:cNvPr id="1767" name="Google Shape;1767;p58"/>
            <p:cNvSpPr/>
            <p:nvPr/>
          </p:nvSpPr>
          <p:spPr>
            <a:xfrm rot="4993106">
              <a:off x="224345" y="1781107"/>
              <a:ext cx="626156" cy="2645767"/>
            </a:xfrm>
            <a:custGeom>
              <a:avLst/>
              <a:gdLst/>
              <a:ahLst/>
              <a:cxnLst/>
              <a:rect l="l" t="t" r="r" b="b"/>
              <a:pathLst>
                <a:path w="12688" h="53612" extrusionOk="0">
                  <a:moveTo>
                    <a:pt x="2559" y="0"/>
                  </a:moveTo>
                  <a:cubicBezTo>
                    <a:pt x="2453" y="0"/>
                    <a:pt x="2341" y="19"/>
                    <a:pt x="2224" y="59"/>
                  </a:cubicBezTo>
                  <a:cubicBezTo>
                    <a:pt x="197" y="778"/>
                    <a:pt x="3695" y="4636"/>
                    <a:pt x="4219" y="5388"/>
                  </a:cubicBezTo>
                  <a:cubicBezTo>
                    <a:pt x="4219" y="5421"/>
                    <a:pt x="4251" y="5454"/>
                    <a:pt x="4284" y="5454"/>
                  </a:cubicBezTo>
                  <a:cubicBezTo>
                    <a:pt x="4447" y="6010"/>
                    <a:pt x="4644" y="6598"/>
                    <a:pt x="4807" y="7154"/>
                  </a:cubicBezTo>
                  <a:cubicBezTo>
                    <a:pt x="3950" y="7059"/>
                    <a:pt x="2894" y="6753"/>
                    <a:pt x="1928" y="6753"/>
                  </a:cubicBezTo>
                  <a:cubicBezTo>
                    <a:pt x="1236" y="6753"/>
                    <a:pt x="590" y="6910"/>
                    <a:pt x="99" y="7416"/>
                  </a:cubicBezTo>
                  <a:cubicBezTo>
                    <a:pt x="0" y="7547"/>
                    <a:pt x="0" y="7841"/>
                    <a:pt x="229" y="7841"/>
                  </a:cubicBezTo>
                  <a:cubicBezTo>
                    <a:pt x="665" y="7903"/>
                    <a:pt x="1098" y="7927"/>
                    <a:pt x="1530" y="7927"/>
                  </a:cubicBezTo>
                  <a:cubicBezTo>
                    <a:pt x="2687" y="7927"/>
                    <a:pt x="3837" y="7758"/>
                    <a:pt x="5003" y="7710"/>
                  </a:cubicBezTo>
                  <a:cubicBezTo>
                    <a:pt x="5330" y="8789"/>
                    <a:pt x="5657" y="9901"/>
                    <a:pt x="5952" y="11013"/>
                  </a:cubicBezTo>
                  <a:cubicBezTo>
                    <a:pt x="4971" y="10588"/>
                    <a:pt x="3924" y="10359"/>
                    <a:pt x="2878" y="10326"/>
                  </a:cubicBezTo>
                  <a:cubicBezTo>
                    <a:pt x="2420" y="10326"/>
                    <a:pt x="1276" y="10326"/>
                    <a:pt x="1276" y="11013"/>
                  </a:cubicBezTo>
                  <a:cubicBezTo>
                    <a:pt x="1276" y="11739"/>
                    <a:pt x="2207" y="11916"/>
                    <a:pt x="3262" y="11916"/>
                  </a:cubicBezTo>
                  <a:cubicBezTo>
                    <a:pt x="4265" y="11916"/>
                    <a:pt x="5379" y="11756"/>
                    <a:pt x="5911" y="11756"/>
                  </a:cubicBezTo>
                  <a:cubicBezTo>
                    <a:pt x="5978" y="11756"/>
                    <a:pt x="6035" y="11759"/>
                    <a:pt x="6082" y="11765"/>
                  </a:cubicBezTo>
                  <a:lnTo>
                    <a:pt x="6148" y="11765"/>
                  </a:lnTo>
                  <a:cubicBezTo>
                    <a:pt x="6540" y="13301"/>
                    <a:pt x="6867" y="14838"/>
                    <a:pt x="7161" y="16375"/>
                  </a:cubicBezTo>
                  <a:cubicBezTo>
                    <a:pt x="5965" y="16113"/>
                    <a:pt x="4899" y="15668"/>
                    <a:pt x="3662" y="15668"/>
                  </a:cubicBezTo>
                  <a:cubicBezTo>
                    <a:pt x="3512" y="15668"/>
                    <a:pt x="3360" y="15674"/>
                    <a:pt x="3205" y="15688"/>
                  </a:cubicBezTo>
                  <a:cubicBezTo>
                    <a:pt x="2682" y="15721"/>
                    <a:pt x="1537" y="15754"/>
                    <a:pt x="1472" y="16506"/>
                  </a:cubicBezTo>
                  <a:cubicBezTo>
                    <a:pt x="1406" y="17225"/>
                    <a:pt x="3107" y="17454"/>
                    <a:pt x="3565" y="17520"/>
                  </a:cubicBezTo>
                  <a:cubicBezTo>
                    <a:pt x="4099" y="17579"/>
                    <a:pt x="4681" y="17632"/>
                    <a:pt x="5267" y="17632"/>
                  </a:cubicBezTo>
                  <a:cubicBezTo>
                    <a:pt x="5971" y="17632"/>
                    <a:pt x="6682" y="17555"/>
                    <a:pt x="7325" y="17323"/>
                  </a:cubicBezTo>
                  <a:cubicBezTo>
                    <a:pt x="7554" y="18664"/>
                    <a:pt x="7717" y="20037"/>
                    <a:pt x="7913" y="21378"/>
                  </a:cubicBezTo>
                  <a:cubicBezTo>
                    <a:pt x="6775" y="20991"/>
                    <a:pt x="5541" y="20350"/>
                    <a:pt x="4345" y="20350"/>
                  </a:cubicBezTo>
                  <a:cubicBezTo>
                    <a:pt x="3823" y="20350"/>
                    <a:pt x="3309" y="20472"/>
                    <a:pt x="2812" y="20789"/>
                  </a:cubicBezTo>
                  <a:cubicBezTo>
                    <a:pt x="2649" y="20887"/>
                    <a:pt x="2649" y="21116"/>
                    <a:pt x="2812" y="21214"/>
                  </a:cubicBezTo>
                  <a:cubicBezTo>
                    <a:pt x="3970" y="21885"/>
                    <a:pt x="5411" y="22101"/>
                    <a:pt x="6766" y="22101"/>
                  </a:cubicBezTo>
                  <a:cubicBezTo>
                    <a:pt x="6866" y="22101"/>
                    <a:pt x="6965" y="22100"/>
                    <a:pt x="7063" y="22097"/>
                  </a:cubicBezTo>
                  <a:lnTo>
                    <a:pt x="7129" y="22097"/>
                  </a:lnTo>
                  <a:cubicBezTo>
                    <a:pt x="7145" y="22114"/>
                    <a:pt x="7161" y="22122"/>
                    <a:pt x="7178" y="22122"/>
                  </a:cubicBezTo>
                  <a:cubicBezTo>
                    <a:pt x="7194" y="22122"/>
                    <a:pt x="7210" y="22114"/>
                    <a:pt x="7227" y="22097"/>
                  </a:cubicBezTo>
                  <a:cubicBezTo>
                    <a:pt x="7488" y="22097"/>
                    <a:pt x="7717" y="22097"/>
                    <a:pt x="7979" y="22065"/>
                  </a:cubicBezTo>
                  <a:cubicBezTo>
                    <a:pt x="8208" y="24452"/>
                    <a:pt x="8306" y="26839"/>
                    <a:pt x="8240" y="29225"/>
                  </a:cubicBezTo>
                  <a:cubicBezTo>
                    <a:pt x="8142" y="33215"/>
                    <a:pt x="7685" y="37237"/>
                    <a:pt x="7358" y="41226"/>
                  </a:cubicBezTo>
                  <a:cubicBezTo>
                    <a:pt x="7031" y="45378"/>
                    <a:pt x="5298" y="49269"/>
                    <a:pt x="4349" y="53291"/>
                  </a:cubicBezTo>
                  <a:cubicBezTo>
                    <a:pt x="4310" y="53486"/>
                    <a:pt x="4469" y="53612"/>
                    <a:pt x="4624" y="53612"/>
                  </a:cubicBezTo>
                  <a:cubicBezTo>
                    <a:pt x="4729" y="53612"/>
                    <a:pt x="4833" y="53554"/>
                    <a:pt x="4872" y="53422"/>
                  </a:cubicBezTo>
                  <a:cubicBezTo>
                    <a:pt x="5755" y="49596"/>
                    <a:pt x="7227" y="45934"/>
                    <a:pt x="7783" y="42043"/>
                  </a:cubicBezTo>
                  <a:cubicBezTo>
                    <a:pt x="8371" y="37825"/>
                    <a:pt x="8600" y="33444"/>
                    <a:pt x="8764" y="29225"/>
                  </a:cubicBezTo>
                  <a:cubicBezTo>
                    <a:pt x="8796" y="27885"/>
                    <a:pt x="8796" y="26544"/>
                    <a:pt x="8764" y="25236"/>
                  </a:cubicBezTo>
                  <a:cubicBezTo>
                    <a:pt x="8829" y="25236"/>
                    <a:pt x="8894" y="25171"/>
                    <a:pt x="8927" y="25106"/>
                  </a:cubicBezTo>
                  <a:lnTo>
                    <a:pt x="8927" y="25073"/>
                  </a:lnTo>
                  <a:cubicBezTo>
                    <a:pt x="9777" y="24517"/>
                    <a:pt x="10431" y="23667"/>
                    <a:pt x="11216" y="23046"/>
                  </a:cubicBezTo>
                  <a:cubicBezTo>
                    <a:pt x="11870" y="22490"/>
                    <a:pt x="12687" y="21770"/>
                    <a:pt x="12687" y="20855"/>
                  </a:cubicBezTo>
                  <a:cubicBezTo>
                    <a:pt x="12687" y="20724"/>
                    <a:pt x="12589" y="20626"/>
                    <a:pt x="12458" y="20626"/>
                  </a:cubicBezTo>
                  <a:cubicBezTo>
                    <a:pt x="12295" y="20588"/>
                    <a:pt x="12138" y="20570"/>
                    <a:pt x="11987" y="20570"/>
                  </a:cubicBezTo>
                  <a:cubicBezTo>
                    <a:pt x="10314" y="20570"/>
                    <a:pt x="9325" y="22754"/>
                    <a:pt x="8665" y="24223"/>
                  </a:cubicBezTo>
                  <a:cubicBezTo>
                    <a:pt x="8567" y="22784"/>
                    <a:pt x="8437" y="21313"/>
                    <a:pt x="8240" y="19874"/>
                  </a:cubicBezTo>
                  <a:cubicBezTo>
                    <a:pt x="8306" y="19874"/>
                    <a:pt x="8371" y="19841"/>
                    <a:pt x="8404" y="19808"/>
                  </a:cubicBezTo>
                  <a:cubicBezTo>
                    <a:pt x="9352" y="18729"/>
                    <a:pt x="10791" y="17389"/>
                    <a:pt x="10824" y="15852"/>
                  </a:cubicBezTo>
                  <a:cubicBezTo>
                    <a:pt x="10824" y="15721"/>
                    <a:pt x="10725" y="15590"/>
                    <a:pt x="10562" y="15590"/>
                  </a:cubicBezTo>
                  <a:cubicBezTo>
                    <a:pt x="9123" y="15688"/>
                    <a:pt x="8469" y="17291"/>
                    <a:pt x="8077" y="18631"/>
                  </a:cubicBezTo>
                  <a:cubicBezTo>
                    <a:pt x="7848" y="17323"/>
                    <a:pt x="7619" y="16015"/>
                    <a:pt x="7325" y="14707"/>
                  </a:cubicBezTo>
                  <a:lnTo>
                    <a:pt x="7325" y="14707"/>
                  </a:lnTo>
                  <a:cubicBezTo>
                    <a:pt x="7351" y="14716"/>
                    <a:pt x="7377" y="14720"/>
                    <a:pt x="7403" y="14720"/>
                  </a:cubicBezTo>
                  <a:cubicBezTo>
                    <a:pt x="7473" y="14720"/>
                    <a:pt x="7539" y="14690"/>
                    <a:pt x="7586" y="14642"/>
                  </a:cubicBezTo>
                  <a:cubicBezTo>
                    <a:pt x="7979" y="14217"/>
                    <a:pt x="11510" y="9737"/>
                    <a:pt x="9712" y="9443"/>
                  </a:cubicBezTo>
                  <a:cubicBezTo>
                    <a:pt x="9683" y="9438"/>
                    <a:pt x="9653" y="9436"/>
                    <a:pt x="9625" y="9436"/>
                  </a:cubicBezTo>
                  <a:cubicBezTo>
                    <a:pt x="9045" y="9436"/>
                    <a:pt x="8588" y="10344"/>
                    <a:pt x="8338" y="10718"/>
                  </a:cubicBezTo>
                  <a:cubicBezTo>
                    <a:pt x="7815" y="11667"/>
                    <a:pt x="7390" y="12680"/>
                    <a:pt x="7129" y="13759"/>
                  </a:cubicBezTo>
                  <a:cubicBezTo>
                    <a:pt x="6834" y="12451"/>
                    <a:pt x="6507" y="11143"/>
                    <a:pt x="6115" y="9868"/>
                  </a:cubicBezTo>
                  <a:cubicBezTo>
                    <a:pt x="6867" y="9018"/>
                    <a:pt x="7227" y="7808"/>
                    <a:pt x="7750" y="6827"/>
                  </a:cubicBezTo>
                  <a:cubicBezTo>
                    <a:pt x="8208" y="6010"/>
                    <a:pt x="8731" y="4996"/>
                    <a:pt x="8502" y="4015"/>
                  </a:cubicBezTo>
                  <a:cubicBezTo>
                    <a:pt x="8455" y="3921"/>
                    <a:pt x="8358" y="3845"/>
                    <a:pt x="8246" y="3845"/>
                  </a:cubicBezTo>
                  <a:cubicBezTo>
                    <a:pt x="8202" y="3845"/>
                    <a:pt x="8156" y="3857"/>
                    <a:pt x="8110" y="3884"/>
                  </a:cubicBezTo>
                  <a:cubicBezTo>
                    <a:pt x="6638" y="4538"/>
                    <a:pt x="5788" y="6566"/>
                    <a:pt x="5690" y="8266"/>
                  </a:cubicBezTo>
                  <a:cubicBezTo>
                    <a:pt x="5363" y="7187"/>
                    <a:pt x="5036" y="6141"/>
                    <a:pt x="4676" y="5062"/>
                  </a:cubicBezTo>
                  <a:lnTo>
                    <a:pt x="4676" y="5029"/>
                  </a:lnTo>
                  <a:cubicBezTo>
                    <a:pt x="4584" y="4019"/>
                    <a:pt x="4120" y="0"/>
                    <a:pt x="2559" y="0"/>
                  </a:cubicBezTo>
                  <a:close/>
                </a:path>
              </a:pathLst>
            </a:custGeom>
            <a:solidFill>
              <a:srgbClr val="A4DA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68" name="Google Shape;1768;p58"/>
            <p:cNvGrpSpPr/>
            <p:nvPr/>
          </p:nvGrpSpPr>
          <p:grpSpPr>
            <a:xfrm>
              <a:off x="-144996" y="1753753"/>
              <a:ext cx="821067" cy="1785140"/>
              <a:chOff x="5269250" y="2611925"/>
              <a:chExt cx="520750" cy="1132200"/>
            </a:xfrm>
          </p:grpSpPr>
          <p:sp>
            <p:nvSpPr>
              <p:cNvPr id="1769" name="Google Shape;1769;p58"/>
              <p:cNvSpPr/>
              <p:nvPr/>
            </p:nvSpPr>
            <p:spPr>
              <a:xfrm>
                <a:off x="5269250" y="2611925"/>
                <a:ext cx="520750" cy="1132200"/>
              </a:xfrm>
              <a:custGeom>
                <a:avLst/>
                <a:gdLst/>
                <a:ahLst/>
                <a:cxnLst/>
                <a:rect l="l" t="t" r="r" b="b"/>
                <a:pathLst>
                  <a:path w="20830" h="45288" extrusionOk="0">
                    <a:moveTo>
                      <a:pt x="17134" y="0"/>
                    </a:moveTo>
                    <a:cubicBezTo>
                      <a:pt x="15434" y="1145"/>
                      <a:pt x="13832" y="2878"/>
                      <a:pt x="12458" y="4284"/>
                    </a:cubicBezTo>
                    <a:cubicBezTo>
                      <a:pt x="11706" y="5101"/>
                      <a:pt x="10529" y="6246"/>
                      <a:pt x="10529" y="7227"/>
                    </a:cubicBezTo>
                    <a:cubicBezTo>
                      <a:pt x="10660" y="7946"/>
                      <a:pt x="12033" y="8992"/>
                      <a:pt x="12164" y="9908"/>
                    </a:cubicBezTo>
                    <a:cubicBezTo>
                      <a:pt x="11052" y="9483"/>
                      <a:pt x="10104" y="8339"/>
                      <a:pt x="8960" y="7619"/>
                    </a:cubicBezTo>
                    <a:cubicBezTo>
                      <a:pt x="8077" y="9189"/>
                      <a:pt x="6573" y="10856"/>
                      <a:pt x="6017" y="12720"/>
                    </a:cubicBezTo>
                    <a:cubicBezTo>
                      <a:pt x="5298" y="15336"/>
                      <a:pt x="7194" y="15205"/>
                      <a:pt x="7815" y="17396"/>
                    </a:cubicBezTo>
                    <a:cubicBezTo>
                      <a:pt x="6605" y="17036"/>
                      <a:pt x="5690" y="16382"/>
                      <a:pt x="4611" y="15761"/>
                    </a:cubicBezTo>
                    <a:cubicBezTo>
                      <a:pt x="3303" y="17461"/>
                      <a:pt x="2257" y="20306"/>
                      <a:pt x="1930" y="22497"/>
                    </a:cubicBezTo>
                    <a:cubicBezTo>
                      <a:pt x="2878" y="23183"/>
                      <a:pt x="4186" y="23936"/>
                      <a:pt x="4578" y="24982"/>
                    </a:cubicBezTo>
                    <a:cubicBezTo>
                      <a:pt x="3532" y="24688"/>
                      <a:pt x="2355" y="24361"/>
                      <a:pt x="1112" y="24034"/>
                    </a:cubicBezTo>
                    <a:lnTo>
                      <a:pt x="1112" y="24034"/>
                    </a:lnTo>
                    <a:cubicBezTo>
                      <a:pt x="0" y="27729"/>
                      <a:pt x="1145" y="32372"/>
                      <a:pt x="1570" y="36197"/>
                    </a:cubicBezTo>
                    <a:cubicBezTo>
                      <a:pt x="1962" y="38715"/>
                      <a:pt x="3139" y="42999"/>
                      <a:pt x="4676" y="45255"/>
                    </a:cubicBezTo>
                    <a:lnTo>
                      <a:pt x="4676" y="45287"/>
                    </a:lnTo>
                    <a:cubicBezTo>
                      <a:pt x="9483" y="41723"/>
                      <a:pt x="11281" y="36753"/>
                      <a:pt x="14061" y="31587"/>
                    </a:cubicBezTo>
                    <a:cubicBezTo>
                      <a:pt x="13112" y="30900"/>
                      <a:pt x="11674" y="30246"/>
                      <a:pt x="11216" y="29069"/>
                    </a:cubicBezTo>
                    <a:cubicBezTo>
                      <a:pt x="11385" y="29046"/>
                      <a:pt x="11549" y="29036"/>
                      <a:pt x="11711" y="29036"/>
                    </a:cubicBezTo>
                    <a:cubicBezTo>
                      <a:pt x="12705" y="29036"/>
                      <a:pt x="13580" y="29419"/>
                      <a:pt x="14649" y="29560"/>
                    </a:cubicBezTo>
                    <a:cubicBezTo>
                      <a:pt x="15271" y="27205"/>
                      <a:pt x="16121" y="24884"/>
                      <a:pt x="17102" y="22660"/>
                    </a:cubicBezTo>
                    <a:cubicBezTo>
                      <a:pt x="16088" y="21876"/>
                      <a:pt x="15238" y="20829"/>
                      <a:pt x="14224" y="19848"/>
                    </a:cubicBezTo>
                    <a:cubicBezTo>
                      <a:pt x="14697" y="19754"/>
                      <a:pt x="15123" y="19724"/>
                      <a:pt x="15508" y="19724"/>
                    </a:cubicBezTo>
                    <a:cubicBezTo>
                      <a:pt x="16131" y="19724"/>
                      <a:pt x="16648" y="19801"/>
                      <a:pt x="17086" y="19801"/>
                    </a:cubicBezTo>
                    <a:cubicBezTo>
                      <a:pt x="17966" y="19801"/>
                      <a:pt x="18527" y="19491"/>
                      <a:pt x="18998" y="17625"/>
                    </a:cubicBezTo>
                    <a:cubicBezTo>
                      <a:pt x="19489" y="15663"/>
                      <a:pt x="20012" y="13505"/>
                      <a:pt x="20339" y="11314"/>
                    </a:cubicBezTo>
                    <a:cubicBezTo>
                      <a:pt x="19227" y="10889"/>
                      <a:pt x="17984" y="10758"/>
                      <a:pt x="16873" y="10333"/>
                    </a:cubicBezTo>
                    <a:cubicBezTo>
                      <a:pt x="18213" y="10104"/>
                      <a:pt x="19587" y="10170"/>
                      <a:pt x="20829" y="9843"/>
                    </a:cubicBezTo>
                    <a:cubicBezTo>
                      <a:pt x="20110" y="6867"/>
                      <a:pt x="19064" y="2616"/>
                      <a:pt x="17134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58"/>
              <p:cNvSpPr/>
              <p:nvPr/>
            </p:nvSpPr>
            <p:spPr>
              <a:xfrm>
                <a:off x="5375525" y="2730650"/>
                <a:ext cx="309825" cy="998550"/>
              </a:xfrm>
              <a:custGeom>
                <a:avLst/>
                <a:gdLst/>
                <a:ahLst/>
                <a:cxnLst/>
                <a:rect l="l" t="t" r="r" b="b"/>
                <a:pathLst>
                  <a:path w="12393" h="39942" extrusionOk="0">
                    <a:moveTo>
                      <a:pt x="12148" y="1"/>
                    </a:moveTo>
                    <a:cubicBezTo>
                      <a:pt x="12033" y="1"/>
                      <a:pt x="11919" y="74"/>
                      <a:pt x="11902" y="222"/>
                    </a:cubicBezTo>
                    <a:cubicBezTo>
                      <a:pt x="11870" y="2674"/>
                      <a:pt x="10202" y="4865"/>
                      <a:pt x="9156" y="6957"/>
                    </a:cubicBezTo>
                    <a:cubicBezTo>
                      <a:pt x="7979" y="9344"/>
                      <a:pt x="6998" y="11862"/>
                      <a:pt x="6278" y="14413"/>
                    </a:cubicBezTo>
                    <a:cubicBezTo>
                      <a:pt x="5494" y="17127"/>
                      <a:pt x="4872" y="19873"/>
                      <a:pt x="4218" y="22587"/>
                    </a:cubicBezTo>
                    <a:cubicBezTo>
                      <a:pt x="3564" y="25301"/>
                      <a:pt x="2747" y="27852"/>
                      <a:pt x="1864" y="30467"/>
                    </a:cubicBezTo>
                    <a:cubicBezTo>
                      <a:pt x="883" y="33476"/>
                      <a:pt x="0" y="36549"/>
                      <a:pt x="66" y="39721"/>
                    </a:cubicBezTo>
                    <a:cubicBezTo>
                      <a:pt x="82" y="39868"/>
                      <a:pt x="196" y="39942"/>
                      <a:pt x="311" y="39942"/>
                    </a:cubicBezTo>
                    <a:cubicBezTo>
                      <a:pt x="425" y="39942"/>
                      <a:pt x="540" y="39868"/>
                      <a:pt x="556" y="39721"/>
                    </a:cubicBezTo>
                    <a:cubicBezTo>
                      <a:pt x="491" y="36844"/>
                      <a:pt x="1243" y="34064"/>
                      <a:pt x="2126" y="31350"/>
                    </a:cubicBezTo>
                    <a:cubicBezTo>
                      <a:pt x="3008" y="28604"/>
                      <a:pt x="3891" y="26020"/>
                      <a:pt x="4578" y="23274"/>
                    </a:cubicBezTo>
                    <a:cubicBezTo>
                      <a:pt x="5853" y="17911"/>
                      <a:pt x="7030" y="12483"/>
                      <a:pt x="9450" y="7481"/>
                    </a:cubicBezTo>
                    <a:cubicBezTo>
                      <a:pt x="10562" y="5192"/>
                      <a:pt x="12360" y="2870"/>
                      <a:pt x="12393" y="222"/>
                    </a:cubicBezTo>
                    <a:cubicBezTo>
                      <a:pt x="12377" y="74"/>
                      <a:pt x="12262" y="1"/>
                      <a:pt x="12148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58"/>
              <p:cNvSpPr/>
              <p:nvPr/>
            </p:nvSpPr>
            <p:spPr>
              <a:xfrm>
                <a:off x="5600650" y="2767750"/>
                <a:ext cx="114650" cy="87200"/>
              </a:xfrm>
              <a:custGeom>
                <a:avLst/>
                <a:gdLst/>
                <a:ahLst/>
                <a:cxnLst/>
                <a:rect l="l" t="t" r="r" b="b"/>
                <a:pathLst>
                  <a:path w="4586" h="3488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314" y="1353"/>
                      <a:pt x="739" y="2400"/>
                      <a:pt x="1295" y="3348"/>
                    </a:cubicBezTo>
                    <a:cubicBezTo>
                      <a:pt x="1322" y="3429"/>
                      <a:pt x="1415" y="3487"/>
                      <a:pt x="1502" y="3487"/>
                    </a:cubicBezTo>
                    <a:cubicBezTo>
                      <a:pt x="1521" y="3487"/>
                      <a:pt x="1539" y="3485"/>
                      <a:pt x="1557" y="3479"/>
                    </a:cubicBezTo>
                    <a:cubicBezTo>
                      <a:pt x="2570" y="3119"/>
                      <a:pt x="3519" y="2596"/>
                      <a:pt x="4369" y="1942"/>
                    </a:cubicBezTo>
                    <a:cubicBezTo>
                      <a:pt x="4586" y="1807"/>
                      <a:pt x="4443" y="1469"/>
                      <a:pt x="4239" y="1469"/>
                    </a:cubicBezTo>
                    <a:cubicBezTo>
                      <a:pt x="4197" y="1469"/>
                      <a:pt x="4152" y="1483"/>
                      <a:pt x="4107" y="1517"/>
                    </a:cubicBezTo>
                    <a:cubicBezTo>
                      <a:pt x="3346" y="2095"/>
                      <a:pt x="2500" y="2560"/>
                      <a:pt x="1622" y="2912"/>
                    </a:cubicBezTo>
                    <a:lnTo>
                      <a:pt x="1622" y="2912"/>
                    </a:lnTo>
                    <a:cubicBezTo>
                      <a:pt x="1144" y="2047"/>
                      <a:pt x="755" y="1126"/>
                      <a:pt x="510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58"/>
              <p:cNvSpPr/>
              <p:nvPr/>
            </p:nvSpPr>
            <p:spPr>
              <a:xfrm>
                <a:off x="5514125" y="2889900"/>
                <a:ext cx="183650" cy="111475"/>
              </a:xfrm>
              <a:custGeom>
                <a:avLst/>
                <a:gdLst/>
                <a:ahLst/>
                <a:cxnLst/>
                <a:rect l="l" t="t" r="r" b="b"/>
                <a:pathLst>
                  <a:path w="7346" h="4459" extrusionOk="0">
                    <a:moveTo>
                      <a:pt x="351" y="1"/>
                    </a:moveTo>
                    <a:cubicBezTo>
                      <a:pt x="183" y="1"/>
                      <a:pt x="0" y="188"/>
                      <a:pt x="113" y="391"/>
                    </a:cubicBezTo>
                    <a:cubicBezTo>
                      <a:pt x="734" y="1666"/>
                      <a:pt x="1192" y="3072"/>
                      <a:pt x="1879" y="4348"/>
                    </a:cubicBezTo>
                    <a:cubicBezTo>
                      <a:pt x="1928" y="4421"/>
                      <a:pt x="1995" y="4458"/>
                      <a:pt x="2081" y="4458"/>
                    </a:cubicBezTo>
                    <a:cubicBezTo>
                      <a:pt x="2110" y="4458"/>
                      <a:pt x="2140" y="4454"/>
                      <a:pt x="2173" y="4446"/>
                    </a:cubicBezTo>
                    <a:cubicBezTo>
                      <a:pt x="3906" y="3988"/>
                      <a:pt x="5574" y="3269"/>
                      <a:pt x="7143" y="2386"/>
                    </a:cubicBezTo>
                    <a:cubicBezTo>
                      <a:pt x="7345" y="2212"/>
                      <a:pt x="7190" y="1911"/>
                      <a:pt x="6971" y="1911"/>
                    </a:cubicBezTo>
                    <a:cubicBezTo>
                      <a:pt x="6942" y="1911"/>
                      <a:pt x="6912" y="1917"/>
                      <a:pt x="6882" y="1928"/>
                    </a:cubicBezTo>
                    <a:cubicBezTo>
                      <a:pt x="5403" y="2777"/>
                      <a:pt x="3864" y="3445"/>
                      <a:pt x="2235" y="3902"/>
                    </a:cubicBezTo>
                    <a:lnTo>
                      <a:pt x="2235" y="3902"/>
                    </a:lnTo>
                    <a:cubicBezTo>
                      <a:pt x="1576" y="2677"/>
                      <a:pt x="1161" y="1344"/>
                      <a:pt x="538" y="130"/>
                    </a:cubicBezTo>
                    <a:cubicBezTo>
                      <a:pt x="498" y="38"/>
                      <a:pt x="426" y="1"/>
                      <a:pt x="351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58"/>
              <p:cNvSpPr/>
              <p:nvPr/>
            </p:nvSpPr>
            <p:spPr>
              <a:xfrm>
                <a:off x="5488175" y="3009725"/>
                <a:ext cx="135550" cy="113975"/>
              </a:xfrm>
              <a:custGeom>
                <a:avLst/>
                <a:gdLst/>
                <a:ahLst/>
                <a:cxnLst/>
                <a:rect l="l" t="t" r="r" b="b"/>
                <a:pathLst>
                  <a:path w="5422" h="4559" extrusionOk="0">
                    <a:moveTo>
                      <a:pt x="275" y="1"/>
                    </a:moveTo>
                    <a:cubicBezTo>
                      <a:pt x="133" y="1"/>
                      <a:pt x="1" y="114"/>
                      <a:pt x="39" y="307"/>
                    </a:cubicBezTo>
                    <a:cubicBezTo>
                      <a:pt x="399" y="1713"/>
                      <a:pt x="857" y="3086"/>
                      <a:pt x="1413" y="4459"/>
                    </a:cubicBezTo>
                    <a:cubicBezTo>
                      <a:pt x="1455" y="4523"/>
                      <a:pt x="1538" y="4559"/>
                      <a:pt x="1627" y="4559"/>
                    </a:cubicBezTo>
                    <a:cubicBezTo>
                      <a:pt x="1676" y="4559"/>
                      <a:pt x="1726" y="4548"/>
                      <a:pt x="1772" y="4525"/>
                    </a:cubicBezTo>
                    <a:cubicBezTo>
                      <a:pt x="2851" y="3707"/>
                      <a:pt x="4028" y="3053"/>
                      <a:pt x="5173" y="2367"/>
                    </a:cubicBezTo>
                    <a:cubicBezTo>
                      <a:pt x="5421" y="2201"/>
                      <a:pt x="5274" y="1872"/>
                      <a:pt x="5044" y="1872"/>
                    </a:cubicBezTo>
                    <a:cubicBezTo>
                      <a:pt x="5002" y="1872"/>
                      <a:pt x="4957" y="1884"/>
                      <a:pt x="4911" y="1909"/>
                    </a:cubicBezTo>
                    <a:cubicBezTo>
                      <a:pt x="3853" y="2574"/>
                      <a:pt x="2767" y="3183"/>
                      <a:pt x="1756" y="3918"/>
                    </a:cubicBezTo>
                    <a:lnTo>
                      <a:pt x="1756" y="3918"/>
                    </a:lnTo>
                    <a:cubicBezTo>
                      <a:pt x="1256" y="2670"/>
                      <a:pt x="864" y="1423"/>
                      <a:pt x="530" y="176"/>
                    </a:cubicBezTo>
                    <a:cubicBezTo>
                      <a:pt x="476" y="55"/>
                      <a:pt x="373" y="1"/>
                      <a:pt x="275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58"/>
              <p:cNvSpPr/>
              <p:nvPr/>
            </p:nvSpPr>
            <p:spPr>
              <a:xfrm>
                <a:off x="5411050" y="3114850"/>
                <a:ext cx="205350" cy="166000"/>
              </a:xfrm>
              <a:custGeom>
                <a:avLst/>
                <a:gdLst/>
                <a:ahLst/>
                <a:cxnLst/>
                <a:rect l="l" t="t" r="r" b="b"/>
                <a:pathLst>
                  <a:path w="8214" h="6640" extrusionOk="0">
                    <a:moveTo>
                      <a:pt x="360" y="1"/>
                    </a:moveTo>
                    <a:cubicBezTo>
                      <a:pt x="177" y="1"/>
                      <a:pt x="1" y="201"/>
                      <a:pt x="116" y="385"/>
                    </a:cubicBezTo>
                    <a:lnTo>
                      <a:pt x="149" y="385"/>
                    </a:lnTo>
                    <a:cubicBezTo>
                      <a:pt x="1359" y="2282"/>
                      <a:pt x="1882" y="4538"/>
                      <a:pt x="2993" y="6500"/>
                    </a:cubicBezTo>
                    <a:cubicBezTo>
                      <a:pt x="3047" y="6581"/>
                      <a:pt x="3145" y="6639"/>
                      <a:pt x="3233" y="6639"/>
                    </a:cubicBezTo>
                    <a:cubicBezTo>
                      <a:pt x="3252" y="6639"/>
                      <a:pt x="3270" y="6636"/>
                      <a:pt x="3288" y="6631"/>
                    </a:cubicBezTo>
                    <a:cubicBezTo>
                      <a:pt x="4955" y="5977"/>
                      <a:pt x="6525" y="5159"/>
                      <a:pt x="7996" y="4146"/>
                    </a:cubicBezTo>
                    <a:cubicBezTo>
                      <a:pt x="8213" y="4010"/>
                      <a:pt x="8071" y="3672"/>
                      <a:pt x="7866" y="3672"/>
                    </a:cubicBezTo>
                    <a:cubicBezTo>
                      <a:pt x="7824" y="3672"/>
                      <a:pt x="7780" y="3687"/>
                      <a:pt x="7735" y="3720"/>
                    </a:cubicBezTo>
                    <a:cubicBezTo>
                      <a:pt x="6347" y="4667"/>
                      <a:pt x="4868" y="5461"/>
                      <a:pt x="3327" y="6073"/>
                    </a:cubicBezTo>
                    <a:lnTo>
                      <a:pt x="3327" y="6073"/>
                    </a:lnTo>
                    <a:cubicBezTo>
                      <a:pt x="2277" y="4151"/>
                      <a:pt x="1750" y="1967"/>
                      <a:pt x="574" y="124"/>
                    </a:cubicBezTo>
                    <a:cubicBezTo>
                      <a:pt x="516" y="36"/>
                      <a:pt x="437" y="1"/>
                      <a:pt x="360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58"/>
              <p:cNvSpPr/>
              <p:nvPr/>
            </p:nvSpPr>
            <p:spPr>
              <a:xfrm>
                <a:off x="5372575" y="3295825"/>
                <a:ext cx="183550" cy="154825"/>
              </a:xfrm>
              <a:custGeom>
                <a:avLst/>
                <a:gdLst/>
                <a:ahLst/>
                <a:cxnLst/>
                <a:rect l="l" t="t" r="r" b="b"/>
                <a:pathLst>
                  <a:path w="7342" h="6193" extrusionOk="0">
                    <a:moveTo>
                      <a:pt x="279" y="1"/>
                    </a:moveTo>
                    <a:cubicBezTo>
                      <a:pt x="141" y="1"/>
                      <a:pt x="1" y="114"/>
                      <a:pt x="20" y="307"/>
                    </a:cubicBezTo>
                    <a:cubicBezTo>
                      <a:pt x="543" y="2334"/>
                      <a:pt x="1393" y="4296"/>
                      <a:pt x="2505" y="6095"/>
                    </a:cubicBezTo>
                    <a:cubicBezTo>
                      <a:pt x="2538" y="6160"/>
                      <a:pt x="2636" y="6193"/>
                      <a:pt x="2734" y="6193"/>
                    </a:cubicBezTo>
                    <a:cubicBezTo>
                      <a:pt x="4238" y="5997"/>
                      <a:pt x="5677" y="5572"/>
                      <a:pt x="7083" y="4950"/>
                    </a:cubicBezTo>
                    <a:cubicBezTo>
                      <a:pt x="7341" y="4836"/>
                      <a:pt x="7172" y="4469"/>
                      <a:pt x="6927" y="4469"/>
                    </a:cubicBezTo>
                    <a:cubicBezTo>
                      <a:pt x="6893" y="4469"/>
                      <a:pt x="6858" y="4476"/>
                      <a:pt x="6821" y="4493"/>
                    </a:cubicBezTo>
                    <a:cubicBezTo>
                      <a:pt x="5555" y="5094"/>
                      <a:pt x="4228" y="5481"/>
                      <a:pt x="2869" y="5683"/>
                    </a:cubicBezTo>
                    <a:lnTo>
                      <a:pt x="2869" y="5683"/>
                    </a:lnTo>
                    <a:cubicBezTo>
                      <a:pt x="1805" y="3960"/>
                      <a:pt x="1019" y="2114"/>
                      <a:pt x="511" y="176"/>
                    </a:cubicBezTo>
                    <a:cubicBezTo>
                      <a:pt x="470" y="56"/>
                      <a:pt x="375" y="1"/>
                      <a:pt x="279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58"/>
              <p:cNvSpPr/>
              <p:nvPr/>
            </p:nvSpPr>
            <p:spPr>
              <a:xfrm>
                <a:off x="5353925" y="3462025"/>
                <a:ext cx="150050" cy="97700"/>
              </a:xfrm>
              <a:custGeom>
                <a:avLst/>
                <a:gdLst/>
                <a:ahLst/>
                <a:cxnLst/>
                <a:rect l="l" t="t" r="r" b="b"/>
                <a:pathLst>
                  <a:path w="6002" h="3908" extrusionOk="0">
                    <a:moveTo>
                      <a:pt x="308" y="0"/>
                    </a:moveTo>
                    <a:cubicBezTo>
                      <a:pt x="149" y="0"/>
                      <a:pt x="0" y="119"/>
                      <a:pt x="79" y="297"/>
                    </a:cubicBezTo>
                    <a:lnTo>
                      <a:pt x="79" y="330"/>
                    </a:lnTo>
                    <a:cubicBezTo>
                      <a:pt x="308" y="885"/>
                      <a:pt x="439" y="1474"/>
                      <a:pt x="603" y="2063"/>
                    </a:cubicBezTo>
                    <a:cubicBezTo>
                      <a:pt x="766" y="2553"/>
                      <a:pt x="962" y="3240"/>
                      <a:pt x="1420" y="3599"/>
                    </a:cubicBezTo>
                    <a:cubicBezTo>
                      <a:pt x="1724" y="3831"/>
                      <a:pt x="2095" y="3908"/>
                      <a:pt x="2477" y="3908"/>
                    </a:cubicBezTo>
                    <a:cubicBezTo>
                      <a:pt x="2794" y="3908"/>
                      <a:pt x="3118" y="3855"/>
                      <a:pt x="3415" y="3796"/>
                    </a:cubicBezTo>
                    <a:cubicBezTo>
                      <a:pt x="4199" y="3599"/>
                      <a:pt x="4951" y="3371"/>
                      <a:pt x="5704" y="3076"/>
                    </a:cubicBezTo>
                    <a:cubicBezTo>
                      <a:pt x="6001" y="2987"/>
                      <a:pt x="5920" y="2573"/>
                      <a:pt x="5656" y="2573"/>
                    </a:cubicBezTo>
                    <a:cubicBezTo>
                      <a:pt x="5630" y="2573"/>
                      <a:pt x="5602" y="2577"/>
                      <a:pt x="5573" y="2586"/>
                    </a:cubicBezTo>
                    <a:cubicBezTo>
                      <a:pt x="4919" y="2815"/>
                      <a:pt x="4232" y="3076"/>
                      <a:pt x="3545" y="3240"/>
                    </a:cubicBezTo>
                    <a:cubicBezTo>
                      <a:pt x="3235" y="3313"/>
                      <a:pt x="2843" y="3406"/>
                      <a:pt x="2472" y="3406"/>
                    </a:cubicBezTo>
                    <a:cubicBezTo>
                      <a:pt x="2179" y="3406"/>
                      <a:pt x="1898" y="3348"/>
                      <a:pt x="1682" y="3174"/>
                    </a:cubicBezTo>
                    <a:cubicBezTo>
                      <a:pt x="1518" y="3011"/>
                      <a:pt x="1420" y="2815"/>
                      <a:pt x="1355" y="2618"/>
                    </a:cubicBezTo>
                    <a:cubicBezTo>
                      <a:pt x="1224" y="2324"/>
                      <a:pt x="1126" y="2030"/>
                      <a:pt x="1060" y="1736"/>
                    </a:cubicBezTo>
                    <a:cubicBezTo>
                      <a:pt x="897" y="1212"/>
                      <a:pt x="766" y="689"/>
                      <a:pt x="570" y="166"/>
                    </a:cubicBezTo>
                    <a:cubicBezTo>
                      <a:pt x="518" y="50"/>
                      <a:pt x="411" y="0"/>
                      <a:pt x="308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7" name="Google Shape;1777;p58"/>
            <p:cNvGrpSpPr/>
            <p:nvPr/>
          </p:nvGrpSpPr>
          <p:grpSpPr>
            <a:xfrm rot="5165891">
              <a:off x="-51172" y="2432185"/>
              <a:ext cx="1070081" cy="1187666"/>
              <a:chOff x="6073625" y="2772425"/>
              <a:chExt cx="837925" cy="930000"/>
            </a:xfrm>
          </p:grpSpPr>
          <p:sp>
            <p:nvSpPr>
              <p:cNvPr id="1778" name="Google Shape;1778;p58"/>
              <p:cNvSpPr/>
              <p:nvPr/>
            </p:nvSpPr>
            <p:spPr>
              <a:xfrm>
                <a:off x="6073625" y="2772425"/>
                <a:ext cx="837925" cy="930000"/>
              </a:xfrm>
              <a:custGeom>
                <a:avLst/>
                <a:gdLst/>
                <a:ahLst/>
                <a:cxnLst/>
                <a:rect l="l" t="t" r="r" b="b"/>
                <a:pathLst>
                  <a:path w="33517" h="37200" extrusionOk="0">
                    <a:moveTo>
                      <a:pt x="2277" y="1"/>
                    </a:moveTo>
                    <a:cubicBezTo>
                      <a:pt x="1494" y="1"/>
                      <a:pt x="733" y="50"/>
                      <a:pt x="1" y="153"/>
                    </a:cubicBezTo>
                    <a:cubicBezTo>
                      <a:pt x="1" y="9864"/>
                      <a:pt x="4546" y="33930"/>
                      <a:pt x="32176" y="37200"/>
                    </a:cubicBezTo>
                    <a:cubicBezTo>
                      <a:pt x="33516" y="30399"/>
                      <a:pt x="32176" y="21668"/>
                      <a:pt x="29167" y="15390"/>
                    </a:cubicBezTo>
                    <a:cubicBezTo>
                      <a:pt x="25143" y="7584"/>
                      <a:pt x="11991" y="1"/>
                      <a:pt x="2277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9" name="Google Shape;1779;p58"/>
              <p:cNvSpPr/>
              <p:nvPr/>
            </p:nvSpPr>
            <p:spPr>
              <a:xfrm>
                <a:off x="6202150" y="2858025"/>
                <a:ext cx="677700" cy="830775"/>
              </a:xfrm>
              <a:custGeom>
                <a:avLst/>
                <a:gdLst/>
                <a:ahLst/>
                <a:cxnLst/>
                <a:rect l="l" t="t" r="r" b="b"/>
                <a:pathLst>
                  <a:path w="27108" h="33231" extrusionOk="0">
                    <a:moveTo>
                      <a:pt x="360" y="0"/>
                    </a:moveTo>
                    <a:cubicBezTo>
                      <a:pt x="191" y="0"/>
                      <a:pt x="1" y="188"/>
                      <a:pt x="91" y="391"/>
                    </a:cubicBezTo>
                    <a:cubicBezTo>
                      <a:pt x="1072" y="2549"/>
                      <a:pt x="3132" y="3988"/>
                      <a:pt x="4636" y="5721"/>
                    </a:cubicBezTo>
                    <a:cubicBezTo>
                      <a:pt x="6500" y="7879"/>
                      <a:pt x="8298" y="10037"/>
                      <a:pt x="10097" y="12260"/>
                    </a:cubicBezTo>
                    <a:cubicBezTo>
                      <a:pt x="13661" y="16707"/>
                      <a:pt x="17552" y="20860"/>
                      <a:pt x="21018" y="25340"/>
                    </a:cubicBezTo>
                    <a:cubicBezTo>
                      <a:pt x="22947" y="27858"/>
                      <a:pt x="24811" y="30441"/>
                      <a:pt x="26544" y="33122"/>
                    </a:cubicBezTo>
                    <a:cubicBezTo>
                      <a:pt x="26592" y="33199"/>
                      <a:pt x="26665" y="33230"/>
                      <a:pt x="26740" y="33230"/>
                    </a:cubicBezTo>
                    <a:cubicBezTo>
                      <a:pt x="26920" y="33230"/>
                      <a:pt x="27108" y="33045"/>
                      <a:pt x="26969" y="32860"/>
                    </a:cubicBezTo>
                    <a:lnTo>
                      <a:pt x="26969" y="32828"/>
                    </a:lnTo>
                    <a:cubicBezTo>
                      <a:pt x="23896" y="28119"/>
                      <a:pt x="20495" y="23639"/>
                      <a:pt x="16833" y="19389"/>
                    </a:cubicBezTo>
                    <a:cubicBezTo>
                      <a:pt x="15002" y="17231"/>
                      <a:pt x="13072" y="15138"/>
                      <a:pt x="11307" y="12914"/>
                    </a:cubicBezTo>
                    <a:cubicBezTo>
                      <a:pt x="9508" y="10724"/>
                      <a:pt x="7775" y="8467"/>
                      <a:pt x="5879" y="6375"/>
                    </a:cubicBezTo>
                    <a:cubicBezTo>
                      <a:pt x="4963" y="5328"/>
                      <a:pt x="4048" y="4347"/>
                      <a:pt x="3067" y="3367"/>
                    </a:cubicBezTo>
                    <a:cubicBezTo>
                      <a:pt x="2119" y="2418"/>
                      <a:pt x="1105" y="1405"/>
                      <a:pt x="549" y="129"/>
                    </a:cubicBezTo>
                    <a:cubicBezTo>
                      <a:pt x="508" y="38"/>
                      <a:pt x="437" y="0"/>
                      <a:pt x="360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58"/>
              <p:cNvSpPr/>
              <p:nvPr/>
            </p:nvSpPr>
            <p:spPr>
              <a:xfrm>
                <a:off x="6166500" y="2859000"/>
                <a:ext cx="206350" cy="188800"/>
              </a:xfrm>
              <a:custGeom>
                <a:avLst/>
                <a:gdLst/>
                <a:ahLst/>
                <a:cxnLst/>
                <a:rect l="l" t="t" r="r" b="b"/>
                <a:pathLst>
                  <a:path w="8254" h="7552" extrusionOk="0">
                    <a:moveTo>
                      <a:pt x="8008" y="0"/>
                    </a:moveTo>
                    <a:cubicBezTo>
                      <a:pt x="7893" y="0"/>
                      <a:pt x="7779" y="74"/>
                      <a:pt x="7763" y="221"/>
                    </a:cubicBezTo>
                    <a:lnTo>
                      <a:pt x="7763" y="6990"/>
                    </a:lnTo>
                    <a:lnTo>
                      <a:pt x="7763" y="6990"/>
                    </a:lnTo>
                    <a:cubicBezTo>
                      <a:pt x="5340" y="6458"/>
                      <a:pt x="2889" y="5954"/>
                      <a:pt x="438" y="5420"/>
                    </a:cubicBezTo>
                    <a:cubicBezTo>
                      <a:pt x="418" y="5416"/>
                      <a:pt x="398" y="5414"/>
                      <a:pt x="379" y="5414"/>
                    </a:cubicBezTo>
                    <a:cubicBezTo>
                      <a:pt x="97" y="5414"/>
                      <a:pt x="1" y="5849"/>
                      <a:pt x="307" y="5911"/>
                    </a:cubicBezTo>
                    <a:cubicBezTo>
                      <a:pt x="2858" y="6467"/>
                      <a:pt x="5408" y="6990"/>
                      <a:pt x="7926" y="7546"/>
                    </a:cubicBezTo>
                    <a:cubicBezTo>
                      <a:pt x="7947" y="7550"/>
                      <a:pt x="7968" y="7552"/>
                      <a:pt x="7989" y="7552"/>
                    </a:cubicBezTo>
                    <a:cubicBezTo>
                      <a:pt x="8129" y="7552"/>
                      <a:pt x="8253" y="7459"/>
                      <a:pt x="8253" y="7317"/>
                    </a:cubicBezTo>
                    <a:lnTo>
                      <a:pt x="8253" y="221"/>
                    </a:lnTo>
                    <a:cubicBezTo>
                      <a:pt x="8237" y="74"/>
                      <a:pt x="8122" y="0"/>
                      <a:pt x="8008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58"/>
              <p:cNvSpPr/>
              <p:nvPr/>
            </p:nvSpPr>
            <p:spPr>
              <a:xfrm>
                <a:off x="6214675" y="2967100"/>
                <a:ext cx="322075" cy="244250"/>
              </a:xfrm>
              <a:custGeom>
                <a:avLst/>
                <a:gdLst/>
                <a:ahLst/>
                <a:cxnLst/>
                <a:rect l="l" t="t" r="r" b="b"/>
                <a:pathLst>
                  <a:path w="12883" h="9770" extrusionOk="0">
                    <a:moveTo>
                      <a:pt x="12645" y="1"/>
                    </a:moveTo>
                    <a:cubicBezTo>
                      <a:pt x="12522" y="1"/>
                      <a:pt x="12392" y="83"/>
                      <a:pt x="12375" y="246"/>
                    </a:cubicBezTo>
                    <a:cubicBezTo>
                      <a:pt x="12089" y="3265"/>
                      <a:pt x="11587" y="6222"/>
                      <a:pt x="11049" y="9208"/>
                    </a:cubicBezTo>
                    <a:lnTo>
                      <a:pt x="11049" y="9208"/>
                    </a:lnTo>
                    <a:cubicBezTo>
                      <a:pt x="7542" y="8426"/>
                      <a:pt x="3976" y="7916"/>
                      <a:pt x="440" y="7374"/>
                    </a:cubicBezTo>
                    <a:cubicBezTo>
                      <a:pt x="420" y="7370"/>
                      <a:pt x="400" y="7368"/>
                      <a:pt x="382" y="7368"/>
                    </a:cubicBezTo>
                    <a:cubicBezTo>
                      <a:pt x="99" y="7368"/>
                      <a:pt x="1" y="7803"/>
                      <a:pt x="277" y="7865"/>
                    </a:cubicBezTo>
                    <a:cubicBezTo>
                      <a:pt x="3939" y="8421"/>
                      <a:pt x="7601" y="8944"/>
                      <a:pt x="11198" y="9761"/>
                    </a:cubicBezTo>
                    <a:cubicBezTo>
                      <a:pt x="11221" y="9767"/>
                      <a:pt x="11243" y="9770"/>
                      <a:pt x="11265" y="9770"/>
                    </a:cubicBezTo>
                    <a:cubicBezTo>
                      <a:pt x="11371" y="9770"/>
                      <a:pt x="11465" y="9706"/>
                      <a:pt x="11492" y="9598"/>
                    </a:cubicBezTo>
                    <a:cubicBezTo>
                      <a:pt x="12081" y="6491"/>
                      <a:pt x="12571" y="3385"/>
                      <a:pt x="12866" y="246"/>
                    </a:cubicBezTo>
                    <a:cubicBezTo>
                      <a:pt x="12882" y="83"/>
                      <a:pt x="12768" y="1"/>
                      <a:pt x="12645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58"/>
              <p:cNvSpPr/>
              <p:nvPr/>
            </p:nvSpPr>
            <p:spPr>
              <a:xfrm>
                <a:off x="6311500" y="3103375"/>
                <a:ext cx="383250" cy="278625"/>
              </a:xfrm>
              <a:custGeom>
                <a:avLst/>
                <a:gdLst/>
                <a:ahLst/>
                <a:cxnLst/>
                <a:rect l="l" t="t" r="r" b="b"/>
                <a:pathLst>
                  <a:path w="15330" h="11145" extrusionOk="0">
                    <a:moveTo>
                      <a:pt x="15026" y="1"/>
                    </a:moveTo>
                    <a:cubicBezTo>
                      <a:pt x="14923" y="1"/>
                      <a:pt x="14820" y="58"/>
                      <a:pt x="14780" y="190"/>
                    </a:cubicBezTo>
                    <a:cubicBezTo>
                      <a:pt x="13658" y="3556"/>
                      <a:pt x="13165" y="7110"/>
                      <a:pt x="12622" y="10606"/>
                    </a:cubicBezTo>
                    <a:lnTo>
                      <a:pt x="12622" y="10606"/>
                    </a:lnTo>
                    <a:cubicBezTo>
                      <a:pt x="8513" y="10339"/>
                      <a:pt x="4404" y="9804"/>
                      <a:pt x="295" y="9804"/>
                    </a:cubicBezTo>
                    <a:cubicBezTo>
                      <a:pt x="1" y="9836"/>
                      <a:pt x="1" y="10294"/>
                      <a:pt x="295" y="10327"/>
                    </a:cubicBezTo>
                    <a:cubicBezTo>
                      <a:pt x="4480" y="10327"/>
                      <a:pt x="8666" y="10850"/>
                      <a:pt x="12851" y="11144"/>
                    </a:cubicBezTo>
                    <a:cubicBezTo>
                      <a:pt x="12949" y="11144"/>
                      <a:pt x="13047" y="11046"/>
                      <a:pt x="13080" y="10948"/>
                    </a:cubicBezTo>
                    <a:cubicBezTo>
                      <a:pt x="13636" y="7384"/>
                      <a:pt x="14126" y="3754"/>
                      <a:pt x="15271" y="321"/>
                    </a:cubicBezTo>
                    <a:cubicBezTo>
                      <a:pt x="15329" y="126"/>
                      <a:pt x="15179" y="1"/>
                      <a:pt x="15026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3" name="Google Shape;1783;p58"/>
            <p:cNvGrpSpPr/>
            <p:nvPr/>
          </p:nvGrpSpPr>
          <p:grpSpPr>
            <a:xfrm rot="4398606">
              <a:off x="-2434" y="2904431"/>
              <a:ext cx="1017753" cy="1214156"/>
              <a:chOff x="3711575" y="2879575"/>
              <a:chExt cx="753325" cy="898700"/>
            </a:xfrm>
          </p:grpSpPr>
          <p:sp>
            <p:nvSpPr>
              <p:cNvPr id="1784" name="Google Shape;1784;p58"/>
              <p:cNvSpPr/>
              <p:nvPr/>
            </p:nvSpPr>
            <p:spPr>
              <a:xfrm>
                <a:off x="3711575" y="2990850"/>
                <a:ext cx="667200" cy="787425"/>
              </a:xfrm>
              <a:custGeom>
                <a:avLst/>
                <a:gdLst/>
                <a:ahLst/>
                <a:cxnLst/>
                <a:rect l="l" t="t" r="r" b="b"/>
                <a:pathLst>
                  <a:path w="26688" h="31497" extrusionOk="0">
                    <a:moveTo>
                      <a:pt x="26340" y="0"/>
                    </a:moveTo>
                    <a:cubicBezTo>
                      <a:pt x="26298" y="0"/>
                      <a:pt x="26253" y="15"/>
                      <a:pt x="26209" y="48"/>
                    </a:cubicBezTo>
                    <a:cubicBezTo>
                      <a:pt x="23756" y="1781"/>
                      <a:pt x="21304" y="3351"/>
                      <a:pt x="19113" y="5378"/>
                    </a:cubicBezTo>
                    <a:cubicBezTo>
                      <a:pt x="17249" y="7144"/>
                      <a:pt x="15549" y="9040"/>
                      <a:pt x="14012" y="11067"/>
                    </a:cubicBezTo>
                    <a:cubicBezTo>
                      <a:pt x="10873" y="15122"/>
                      <a:pt x="8290" y="19569"/>
                      <a:pt x="5478" y="23820"/>
                    </a:cubicBezTo>
                    <a:cubicBezTo>
                      <a:pt x="3843" y="26337"/>
                      <a:pt x="2077" y="28757"/>
                      <a:pt x="148" y="31046"/>
                    </a:cubicBezTo>
                    <a:cubicBezTo>
                      <a:pt x="0" y="31243"/>
                      <a:pt x="169" y="31497"/>
                      <a:pt x="344" y="31497"/>
                    </a:cubicBezTo>
                    <a:cubicBezTo>
                      <a:pt x="402" y="31497"/>
                      <a:pt x="460" y="31470"/>
                      <a:pt x="508" y="31406"/>
                    </a:cubicBezTo>
                    <a:lnTo>
                      <a:pt x="540" y="31406"/>
                    </a:lnTo>
                    <a:cubicBezTo>
                      <a:pt x="7178" y="23558"/>
                      <a:pt x="11265" y="13814"/>
                      <a:pt x="18655" y="6555"/>
                    </a:cubicBezTo>
                    <a:cubicBezTo>
                      <a:pt x="19734" y="5476"/>
                      <a:pt x="20879" y="4462"/>
                      <a:pt x="22121" y="3547"/>
                    </a:cubicBezTo>
                    <a:cubicBezTo>
                      <a:pt x="23527" y="2468"/>
                      <a:pt x="25031" y="1520"/>
                      <a:pt x="26470" y="506"/>
                    </a:cubicBezTo>
                    <a:cubicBezTo>
                      <a:pt x="26687" y="343"/>
                      <a:pt x="26544" y="0"/>
                      <a:pt x="26340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58"/>
              <p:cNvSpPr/>
              <p:nvPr/>
            </p:nvSpPr>
            <p:spPr>
              <a:xfrm>
                <a:off x="3960350" y="2931500"/>
                <a:ext cx="151250" cy="476475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19059" extrusionOk="0">
                    <a:moveTo>
                      <a:pt x="5738" y="0"/>
                    </a:moveTo>
                    <a:cubicBezTo>
                      <a:pt x="5638" y="0"/>
                      <a:pt x="5538" y="50"/>
                      <a:pt x="5500" y="166"/>
                    </a:cubicBezTo>
                    <a:cubicBezTo>
                      <a:pt x="4421" y="3207"/>
                      <a:pt x="3080" y="6150"/>
                      <a:pt x="2132" y="9223"/>
                    </a:cubicBezTo>
                    <a:cubicBezTo>
                      <a:pt x="1184" y="12297"/>
                      <a:pt x="824" y="15600"/>
                      <a:pt x="39" y="18739"/>
                    </a:cubicBezTo>
                    <a:cubicBezTo>
                      <a:pt x="0" y="18934"/>
                      <a:pt x="159" y="19059"/>
                      <a:pt x="307" y="19059"/>
                    </a:cubicBezTo>
                    <a:cubicBezTo>
                      <a:pt x="408" y="19059"/>
                      <a:pt x="503" y="19001"/>
                      <a:pt x="530" y="18869"/>
                    </a:cubicBezTo>
                    <a:cubicBezTo>
                      <a:pt x="1314" y="15730"/>
                      <a:pt x="1674" y="12460"/>
                      <a:pt x="2622" y="9354"/>
                    </a:cubicBezTo>
                    <a:cubicBezTo>
                      <a:pt x="3571" y="6215"/>
                      <a:pt x="4911" y="3338"/>
                      <a:pt x="5990" y="297"/>
                    </a:cubicBezTo>
                    <a:cubicBezTo>
                      <a:pt x="6050" y="118"/>
                      <a:pt x="5893" y="0"/>
                      <a:pt x="5738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58"/>
              <p:cNvSpPr/>
              <p:nvPr/>
            </p:nvSpPr>
            <p:spPr>
              <a:xfrm>
                <a:off x="3965050" y="3140425"/>
                <a:ext cx="445450" cy="274450"/>
              </a:xfrm>
              <a:custGeom>
                <a:avLst/>
                <a:gdLst/>
                <a:ahLst/>
                <a:cxnLst/>
                <a:rect l="l" t="t" r="r" b="b"/>
                <a:pathLst>
                  <a:path w="17818" h="10978" extrusionOk="0">
                    <a:moveTo>
                      <a:pt x="17458" y="1"/>
                    </a:moveTo>
                    <a:cubicBezTo>
                      <a:pt x="17412" y="1"/>
                      <a:pt x="17363" y="15"/>
                      <a:pt x="17312" y="49"/>
                    </a:cubicBezTo>
                    <a:cubicBezTo>
                      <a:pt x="14467" y="1782"/>
                      <a:pt x="11165" y="2501"/>
                      <a:pt x="8189" y="4005"/>
                    </a:cubicBezTo>
                    <a:cubicBezTo>
                      <a:pt x="5116" y="5575"/>
                      <a:pt x="2565" y="8093"/>
                      <a:pt x="178" y="10545"/>
                    </a:cubicBezTo>
                    <a:cubicBezTo>
                      <a:pt x="1" y="10722"/>
                      <a:pt x="177" y="10978"/>
                      <a:pt x="371" y="10978"/>
                    </a:cubicBezTo>
                    <a:cubicBezTo>
                      <a:pt x="428" y="10978"/>
                      <a:pt x="486" y="10956"/>
                      <a:pt x="538" y="10905"/>
                    </a:cubicBezTo>
                    <a:lnTo>
                      <a:pt x="538" y="10872"/>
                    </a:lnTo>
                    <a:cubicBezTo>
                      <a:pt x="2925" y="8420"/>
                      <a:pt x="5508" y="5902"/>
                      <a:pt x="8582" y="4365"/>
                    </a:cubicBezTo>
                    <a:cubicBezTo>
                      <a:pt x="11525" y="2894"/>
                      <a:pt x="14762" y="2207"/>
                      <a:pt x="17574" y="474"/>
                    </a:cubicBezTo>
                    <a:cubicBezTo>
                      <a:pt x="17818" y="338"/>
                      <a:pt x="17680" y="1"/>
                      <a:pt x="17458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7" name="Google Shape;1787;p58"/>
              <p:cNvSpPr/>
              <p:nvPr/>
            </p:nvSpPr>
            <p:spPr>
              <a:xfrm>
                <a:off x="4128250" y="2933175"/>
                <a:ext cx="111725" cy="258175"/>
              </a:xfrm>
              <a:custGeom>
                <a:avLst/>
                <a:gdLst/>
                <a:ahLst/>
                <a:cxnLst/>
                <a:rect l="l" t="t" r="r" b="b"/>
                <a:pathLst>
                  <a:path w="4469" h="10327" extrusionOk="0">
                    <a:moveTo>
                      <a:pt x="4136" y="0"/>
                    </a:moveTo>
                    <a:cubicBezTo>
                      <a:pt x="4036" y="0"/>
                      <a:pt x="3943" y="51"/>
                      <a:pt x="3917" y="164"/>
                    </a:cubicBezTo>
                    <a:cubicBezTo>
                      <a:pt x="3394" y="1799"/>
                      <a:pt x="2283" y="3205"/>
                      <a:pt x="1531" y="4742"/>
                    </a:cubicBezTo>
                    <a:cubicBezTo>
                      <a:pt x="713" y="6410"/>
                      <a:pt x="550" y="8241"/>
                      <a:pt x="59" y="10007"/>
                    </a:cubicBezTo>
                    <a:cubicBezTo>
                      <a:pt x="1" y="10201"/>
                      <a:pt x="151" y="10327"/>
                      <a:pt x="303" y="10327"/>
                    </a:cubicBezTo>
                    <a:cubicBezTo>
                      <a:pt x="406" y="10327"/>
                      <a:pt x="510" y="10269"/>
                      <a:pt x="550" y="10137"/>
                    </a:cubicBezTo>
                    <a:cubicBezTo>
                      <a:pt x="1073" y="8306"/>
                      <a:pt x="1236" y="6410"/>
                      <a:pt x="2119" y="4709"/>
                    </a:cubicBezTo>
                    <a:cubicBezTo>
                      <a:pt x="2904" y="3238"/>
                      <a:pt x="3885" y="1897"/>
                      <a:pt x="4408" y="328"/>
                    </a:cubicBezTo>
                    <a:cubicBezTo>
                      <a:pt x="4468" y="127"/>
                      <a:pt x="4294" y="0"/>
                      <a:pt x="4136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8" name="Google Shape;1788;p58"/>
              <p:cNvSpPr/>
              <p:nvPr/>
            </p:nvSpPr>
            <p:spPr>
              <a:xfrm>
                <a:off x="4235825" y="3062775"/>
                <a:ext cx="200150" cy="52475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2099" extrusionOk="0">
                    <a:moveTo>
                      <a:pt x="7659" y="1"/>
                    </a:moveTo>
                    <a:cubicBezTo>
                      <a:pt x="7617" y="1"/>
                      <a:pt x="7572" y="15"/>
                      <a:pt x="7527" y="49"/>
                    </a:cubicBezTo>
                    <a:cubicBezTo>
                      <a:pt x="6481" y="670"/>
                      <a:pt x="5337" y="1128"/>
                      <a:pt x="4160" y="1357"/>
                    </a:cubicBezTo>
                    <a:cubicBezTo>
                      <a:pt x="3611" y="1473"/>
                      <a:pt x="2935" y="1598"/>
                      <a:pt x="2279" y="1598"/>
                    </a:cubicBezTo>
                    <a:cubicBezTo>
                      <a:pt x="1645" y="1598"/>
                      <a:pt x="1029" y="1481"/>
                      <a:pt x="563" y="1128"/>
                    </a:cubicBezTo>
                    <a:cubicBezTo>
                      <a:pt x="504" y="1076"/>
                      <a:pt x="440" y="1054"/>
                      <a:pt x="379" y="1054"/>
                    </a:cubicBezTo>
                    <a:cubicBezTo>
                      <a:pt x="171" y="1054"/>
                      <a:pt x="0" y="1310"/>
                      <a:pt x="203" y="1487"/>
                    </a:cubicBezTo>
                    <a:cubicBezTo>
                      <a:pt x="796" y="1950"/>
                      <a:pt x="1546" y="2099"/>
                      <a:pt x="2304" y="2099"/>
                    </a:cubicBezTo>
                    <a:cubicBezTo>
                      <a:pt x="2885" y="2099"/>
                      <a:pt x="3471" y="2012"/>
                      <a:pt x="3996" y="1912"/>
                    </a:cubicBezTo>
                    <a:cubicBezTo>
                      <a:pt x="5337" y="1683"/>
                      <a:pt x="6645" y="1193"/>
                      <a:pt x="7789" y="474"/>
                    </a:cubicBezTo>
                    <a:cubicBezTo>
                      <a:pt x="8006" y="338"/>
                      <a:pt x="7863" y="1"/>
                      <a:pt x="7659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58"/>
              <p:cNvSpPr/>
              <p:nvPr/>
            </p:nvSpPr>
            <p:spPr>
              <a:xfrm>
                <a:off x="4285700" y="2902300"/>
                <a:ext cx="70900" cy="150900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6036" extrusionOk="0">
                    <a:moveTo>
                      <a:pt x="2491" y="0"/>
                    </a:moveTo>
                    <a:cubicBezTo>
                      <a:pt x="2434" y="0"/>
                      <a:pt x="2376" y="27"/>
                      <a:pt x="2328" y="91"/>
                    </a:cubicBezTo>
                    <a:cubicBezTo>
                      <a:pt x="1641" y="876"/>
                      <a:pt x="1118" y="1792"/>
                      <a:pt x="759" y="2740"/>
                    </a:cubicBezTo>
                    <a:cubicBezTo>
                      <a:pt x="432" y="3721"/>
                      <a:pt x="170" y="4702"/>
                      <a:pt x="39" y="5716"/>
                    </a:cubicBezTo>
                    <a:cubicBezTo>
                      <a:pt x="0" y="5910"/>
                      <a:pt x="159" y="6036"/>
                      <a:pt x="307" y="6036"/>
                    </a:cubicBezTo>
                    <a:cubicBezTo>
                      <a:pt x="408" y="6036"/>
                      <a:pt x="503" y="5978"/>
                      <a:pt x="530" y="5846"/>
                    </a:cubicBezTo>
                    <a:cubicBezTo>
                      <a:pt x="857" y="3884"/>
                      <a:pt x="1380" y="1988"/>
                      <a:pt x="2688" y="451"/>
                    </a:cubicBezTo>
                    <a:cubicBezTo>
                      <a:pt x="2836" y="254"/>
                      <a:pt x="2667" y="0"/>
                      <a:pt x="2491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58"/>
              <p:cNvSpPr/>
              <p:nvPr/>
            </p:nvSpPr>
            <p:spPr>
              <a:xfrm>
                <a:off x="4068400" y="2918450"/>
                <a:ext cx="58050" cy="450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800" extrusionOk="0">
                    <a:moveTo>
                      <a:pt x="1208" y="1"/>
                    </a:moveTo>
                    <a:cubicBezTo>
                      <a:pt x="1198" y="1"/>
                      <a:pt x="1188" y="1"/>
                      <a:pt x="1178" y="1"/>
                    </a:cubicBezTo>
                    <a:cubicBezTo>
                      <a:pt x="1" y="1"/>
                      <a:pt x="33" y="1800"/>
                      <a:pt x="1178" y="1800"/>
                    </a:cubicBezTo>
                    <a:cubicBezTo>
                      <a:pt x="2280" y="1767"/>
                      <a:pt x="2322" y="1"/>
                      <a:pt x="1208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1" name="Google Shape;1791;p58"/>
              <p:cNvSpPr/>
              <p:nvPr/>
            </p:nvSpPr>
            <p:spPr>
              <a:xfrm>
                <a:off x="4202475" y="2907850"/>
                <a:ext cx="58050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99" extrusionOk="0">
                    <a:moveTo>
                      <a:pt x="1177" y="0"/>
                    </a:moveTo>
                    <a:cubicBezTo>
                      <a:pt x="0" y="0"/>
                      <a:pt x="33" y="1799"/>
                      <a:pt x="1177" y="1799"/>
                    </a:cubicBezTo>
                    <a:cubicBezTo>
                      <a:pt x="2322" y="1799"/>
                      <a:pt x="2322" y="0"/>
                      <a:pt x="1177" y="0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2" name="Google Shape;1792;p58"/>
              <p:cNvSpPr/>
              <p:nvPr/>
            </p:nvSpPr>
            <p:spPr>
              <a:xfrm>
                <a:off x="4312850" y="2879575"/>
                <a:ext cx="67125" cy="48750"/>
              </a:xfrm>
              <a:custGeom>
                <a:avLst/>
                <a:gdLst/>
                <a:ahLst/>
                <a:cxnLst/>
                <a:rect l="l" t="t" r="r" b="b"/>
                <a:pathLst>
                  <a:path w="2685" h="1950" extrusionOk="0">
                    <a:moveTo>
                      <a:pt x="1299" y="1"/>
                    </a:moveTo>
                    <a:cubicBezTo>
                      <a:pt x="601" y="1"/>
                      <a:pt x="1" y="904"/>
                      <a:pt x="653" y="1556"/>
                    </a:cubicBezTo>
                    <a:lnTo>
                      <a:pt x="784" y="1687"/>
                    </a:lnTo>
                    <a:cubicBezTo>
                      <a:pt x="976" y="1872"/>
                      <a:pt x="1189" y="1950"/>
                      <a:pt x="1392" y="1950"/>
                    </a:cubicBezTo>
                    <a:cubicBezTo>
                      <a:pt x="2089" y="1950"/>
                      <a:pt x="2685" y="1037"/>
                      <a:pt x="2027" y="379"/>
                    </a:cubicBezTo>
                    <a:lnTo>
                      <a:pt x="1929" y="281"/>
                    </a:lnTo>
                    <a:cubicBezTo>
                      <a:pt x="1731" y="83"/>
                      <a:pt x="1511" y="1"/>
                      <a:pt x="1299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58"/>
              <p:cNvSpPr/>
              <p:nvPr/>
            </p:nvSpPr>
            <p:spPr>
              <a:xfrm>
                <a:off x="4352875" y="2969150"/>
                <a:ext cx="58075" cy="44975"/>
              </a:xfrm>
              <a:custGeom>
                <a:avLst/>
                <a:gdLst/>
                <a:ahLst/>
                <a:cxnLst/>
                <a:rect l="l" t="t" r="r" b="b"/>
                <a:pathLst>
                  <a:path w="2323" h="1799" extrusionOk="0">
                    <a:moveTo>
                      <a:pt x="1145" y="1"/>
                    </a:moveTo>
                    <a:cubicBezTo>
                      <a:pt x="1" y="1"/>
                      <a:pt x="1" y="1799"/>
                      <a:pt x="1145" y="1799"/>
                    </a:cubicBezTo>
                    <a:cubicBezTo>
                      <a:pt x="2290" y="1799"/>
                      <a:pt x="2322" y="1"/>
                      <a:pt x="1145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58"/>
              <p:cNvSpPr/>
              <p:nvPr/>
            </p:nvSpPr>
            <p:spPr>
              <a:xfrm>
                <a:off x="4407100" y="3037800"/>
                <a:ext cx="5780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12" h="1768" extrusionOk="0">
                    <a:moveTo>
                      <a:pt x="1198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7" y="1767"/>
                      <a:pt x="1167" y="1767"/>
                    </a:cubicBezTo>
                    <a:cubicBezTo>
                      <a:pt x="2301" y="1767"/>
                      <a:pt x="2311" y="1"/>
                      <a:pt x="1198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58"/>
              <p:cNvSpPr/>
              <p:nvPr/>
            </p:nvSpPr>
            <p:spPr>
              <a:xfrm>
                <a:off x="4375225" y="3127725"/>
                <a:ext cx="583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1768" extrusionOk="0">
                    <a:moveTo>
                      <a:pt x="1197" y="1"/>
                    </a:moveTo>
                    <a:cubicBezTo>
                      <a:pt x="1187" y="1"/>
                      <a:pt x="1177" y="1"/>
                      <a:pt x="1167" y="1"/>
                    </a:cubicBezTo>
                    <a:cubicBezTo>
                      <a:pt x="0" y="1"/>
                      <a:pt x="22" y="1767"/>
                      <a:pt x="1136" y="1767"/>
                    </a:cubicBezTo>
                    <a:cubicBezTo>
                      <a:pt x="1146" y="1767"/>
                      <a:pt x="1156" y="1767"/>
                      <a:pt x="1167" y="1767"/>
                    </a:cubicBezTo>
                    <a:cubicBezTo>
                      <a:pt x="2333" y="1767"/>
                      <a:pt x="2312" y="1"/>
                      <a:pt x="1197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58"/>
              <p:cNvSpPr/>
              <p:nvPr/>
            </p:nvSpPr>
            <p:spPr>
              <a:xfrm>
                <a:off x="4267050" y="3027175"/>
                <a:ext cx="58050" cy="44200"/>
              </a:xfrm>
              <a:custGeom>
                <a:avLst/>
                <a:gdLst/>
                <a:ahLst/>
                <a:cxnLst/>
                <a:rect l="l" t="t" r="r" b="b"/>
                <a:pathLst>
                  <a:path w="2322" h="1768" extrusionOk="0">
                    <a:moveTo>
                      <a:pt x="1176" y="1"/>
                    </a:moveTo>
                    <a:cubicBezTo>
                      <a:pt x="1166" y="1"/>
                      <a:pt x="1155" y="1"/>
                      <a:pt x="1145" y="1"/>
                    </a:cubicBezTo>
                    <a:cubicBezTo>
                      <a:pt x="11" y="1"/>
                      <a:pt x="0" y="1767"/>
                      <a:pt x="1114" y="1767"/>
                    </a:cubicBezTo>
                    <a:cubicBezTo>
                      <a:pt x="1124" y="1767"/>
                      <a:pt x="1135" y="1767"/>
                      <a:pt x="1145" y="1767"/>
                    </a:cubicBezTo>
                    <a:cubicBezTo>
                      <a:pt x="2279" y="1767"/>
                      <a:pt x="2321" y="1"/>
                      <a:pt x="1176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97" name="Google Shape;1797;p58"/>
            <p:cNvGrpSpPr/>
            <p:nvPr/>
          </p:nvGrpSpPr>
          <p:grpSpPr>
            <a:xfrm>
              <a:off x="743200" y="2185888"/>
              <a:ext cx="113650" cy="99750"/>
              <a:chOff x="5042000" y="1255775"/>
              <a:chExt cx="113650" cy="99750"/>
            </a:xfrm>
          </p:grpSpPr>
          <p:sp>
            <p:nvSpPr>
              <p:cNvPr id="1798" name="Google Shape;1798;p58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9" name="Google Shape;1799;p58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0" name="Google Shape;1800;p58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01" name="Google Shape;1801;p58"/>
            <p:cNvGrpSpPr/>
            <p:nvPr/>
          </p:nvGrpSpPr>
          <p:grpSpPr>
            <a:xfrm>
              <a:off x="1198625" y="2537138"/>
              <a:ext cx="113650" cy="99750"/>
              <a:chOff x="5042000" y="1255775"/>
              <a:chExt cx="113650" cy="99750"/>
            </a:xfrm>
          </p:grpSpPr>
          <p:sp>
            <p:nvSpPr>
              <p:cNvPr id="1802" name="Google Shape;1802;p58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58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58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805" name="Google Shape;1805;p58"/>
          <p:cNvGrpSpPr/>
          <p:nvPr/>
        </p:nvGrpSpPr>
        <p:grpSpPr>
          <a:xfrm>
            <a:off x="747000" y="-32822"/>
            <a:ext cx="1190192" cy="1720426"/>
            <a:chOff x="7588862" y="1254957"/>
            <a:chExt cx="2010799" cy="2782724"/>
          </a:xfrm>
        </p:grpSpPr>
        <p:grpSp>
          <p:nvGrpSpPr>
            <p:cNvPr id="1806" name="Google Shape;1806;p58"/>
            <p:cNvGrpSpPr/>
            <p:nvPr/>
          </p:nvGrpSpPr>
          <p:grpSpPr>
            <a:xfrm rot="-7760581">
              <a:off x="7904694" y="2312488"/>
              <a:ext cx="1194199" cy="1148422"/>
              <a:chOff x="4531600" y="1944475"/>
              <a:chExt cx="956750" cy="920075"/>
            </a:xfrm>
          </p:grpSpPr>
          <p:sp>
            <p:nvSpPr>
              <p:cNvPr id="1807" name="Google Shape;1807;p58"/>
              <p:cNvSpPr/>
              <p:nvPr/>
            </p:nvSpPr>
            <p:spPr>
              <a:xfrm>
                <a:off x="4531600" y="1944475"/>
                <a:ext cx="956750" cy="920075"/>
              </a:xfrm>
              <a:custGeom>
                <a:avLst/>
                <a:gdLst/>
                <a:ahLst/>
                <a:cxnLst/>
                <a:rect l="l" t="t" r="r" b="b"/>
                <a:pathLst>
                  <a:path w="38270" h="36803" extrusionOk="0">
                    <a:moveTo>
                      <a:pt x="29339" y="1"/>
                    </a:moveTo>
                    <a:cubicBezTo>
                      <a:pt x="25169" y="1"/>
                      <a:pt x="20610" y="6521"/>
                      <a:pt x="18847" y="8911"/>
                    </a:cubicBezTo>
                    <a:cubicBezTo>
                      <a:pt x="16907" y="5903"/>
                      <a:pt x="15466" y="4737"/>
                      <a:pt x="14348" y="4737"/>
                    </a:cubicBezTo>
                    <a:cubicBezTo>
                      <a:pt x="11395" y="4737"/>
                      <a:pt x="10698" y="12874"/>
                      <a:pt x="9037" y="16693"/>
                    </a:cubicBezTo>
                    <a:cubicBezTo>
                      <a:pt x="7029" y="14772"/>
                      <a:pt x="5557" y="13973"/>
                      <a:pt x="4497" y="13973"/>
                    </a:cubicBezTo>
                    <a:cubicBezTo>
                      <a:pt x="0" y="13973"/>
                      <a:pt x="2943" y="28364"/>
                      <a:pt x="4002" y="32519"/>
                    </a:cubicBezTo>
                    <a:lnTo>
                      <a:pt x="4721" y="36802"/>
                    </a:lnTo>
                    <a:cubicBezTo>
                      <a:pt x="9561" y="35363"/>
                      <a:pt x="15185" y="32486"/>
                      <a:pt x="20449" y="32257"/>
                    </a:cubicBezTo>
                    <a:cubicBezTo>
                      <a:pt x="26400" y="32028"/>
                      <a:pt x="36700" y="28595"/>
                      <a:pt x="25942" y="24704"/>
                    </a:cubicBezTo>
                    <a:cubicBezTo>
                      <a:pt x="28231" y="21728"/>
                      <a:pt x="34411" y="21499"/>
                      <a:pt x="36013" y="17837"/>
                    </a:cubicBezTo>
                    <a:cubicBezTo>
                      <a:pt x="38270" y="12802"/>
                      <a:pt x="32580" y="12802"/>
                      <a:pt x="29147" y="12573"/>
                    </a:cubicBezTo>
                    <a:cubicBezTo>
                      <a:pt x="29572" y="9597"/>
                      <a:pt x="35065" y="2763"/>
                      <a:pt x="31174" y="474"/>
                    </a:cubicBezTo>
                    <a:cubicBezTo>
                      <a:pt x="30578" y="147"/>
                      <a:pt x="29963" y="1"/>
                      <a:pt x="29339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8" name="Google Shape;1808;p58"/>
              <p:cNvSpPr/>
              <p:nvPr/>
            </p:nvSpPr>
            <p:spPr>
              <a:xfrm>
                <a:off x="4656300" y="2089375"/>
                <a:ext cx="594325" cy="749875"/>
              </a:xfrm>
              <a:custGeom>
                <a:avLst/>
                <a:gdLst/>
                <a:ahLst/>
                <a:cxnLst/>
                <a:rect l="l" t="t" r="r" b="b"/>
                <a:pathLst>
                  <a:path w="23773" h="29995" extrusionOk="0">
                    <a:moveTo>
                      <a:pt x="23394" y="0"/>
                    </a:moveTo>
                    <a:cubicBezTo>
                      <a:pt x="23333" y="0"/>
                      <a:pt x="23270" y="22"/>
                      <a:pt x="23211" y="74"/>
                    </a:cubicBezTo>
                    <a:cubicBezTo>
                      <a:pt x="19254" y="3638"/>
                      <a:pt x="16475" y="8248"/>
                      <a:pt x="13205" y="12401"/>
                    </a:cubicBezTo>
                    <a:cubicBezTo>
                      <a:pt x="10197" y="16161"/>
                      <a:pt x="6665" y="19496"/>
                      <a:pt x="3722" y="23322"/>
                    </a:cubicBezTo>
                    <a:cubicBezTo>
                      <a:pt x="2218" y="25251"/>
                      <a:pt x="812" y="27344"/>
                      <a:pt x="60" y="29698"/>
                    </a:cubicBezTo>
                    <a:cubicBezTo>
                      <a:pt x="1" y="29877"/>
                      <a:pt x="169" y="29995"/>
                      <a:pt x="326" y="29995"/>
                    </a:cubicBezTo>
                    <a:cubicBezTo>
                      <a:pt x="428" y="29995"/>
                      <a:pt x="525" y="29945"/>
                      <a:pt x="551" y="29829"/>
                    </a:cubicBezTo>
                    <a:cubicBezTo>
                      <a:pt x="1205" y="27736"/>
                      <a:pt x="2414" y="25873"/>
                      <a:pt x="3722" y="24140"/>
                    </a:cubicBezTo>
                    <a:cubicBezTo>
                      <a:pt x="5226" y="22145"/>
                      <a:pt x="6894" y="20281"/>
                      <a:pt x="8562" y="18417"/>
                    </a:cubicBezTo>
                    <a:cubicBezTo>
                      <a:pt x="10099" y="16717"/>
                      <a:pt x="11701" y="15049"/>
                      <a:pt x="13139" y="13284"/>
                    </a:cubicBezTo>
                    <a:cubicBezTo>
                      <a:pt x="14774" y="11256"/>
                      <a:pt x="16278" y="9164"/>
                      <a:pt x="17815" y="7071"/>
                    </a:cubicBezTo>
                    <a:cubicBezTo>
                      <a:pt x="19548" y="4717"/>
                      <a:pt x="21379" y="2395"/>
                      <a:pt x="23570" y="433"/>
                    </a:cubicBezTo>
                    <a:cubicBezTo>
                      <a:pt x="23773" y="256"/>
                      <a:pt x="23603" y="0"/>
                      <a:pt x="23394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9" name="Google Shape;1809;p58"/>
              <p:cNvSpPr/>
              <p:nvPr/>
            </p:nvSpPr>
            <p:spPr>
              <a:xfrm>
                <a:off x="4720725" y="2518075"/>
                <a:ext cx="225650" cy="190325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613" extrusionOk="0">
                    <a:moveTo>
                      <a:pt x="695" y="1"/>
                    </a:moveTo>
                    <a:cubicBezTo>
                      <a:pt x="597" y="1"/>
                      <a:pt x="498" y="58"/>
                      <a:pt x="459" y="190"/>
                    </a:cubicBezTo>
                    <a:cubicBezTo>
                      <a:pt x="1" y="2545"/>
                      <a:pt x="230" y="4964"/>
                      <a:pt x="230" y="7351"/>
                    </a:cubicBezTo>
                    <a:cubicBezTo>
                      <a:pt x="230" y="7482"/>
                      <a:pt x="328" y="7613"/>
                      <a:pt x="491" y="7613"/>
                    </a:cubicBezTo>
                    <a:lnTo>
                      <a:pt x="8699" y="6926"/>
                    </a:lnTo>
                    <a:cubicBezTo>
                      <a:pt x="9016" y="6894"/>
                      <a:pt x="9025" y="6402"/>
                      <a:pt x="8727" y="6402"/>
                    </a:cubicBezTo>
                    <a:cubicBezTo>
                      <a:pt x="8718" y="6402"/>
                      <a:pt x="8709" y="6402"/>
                      <a:pt x="8699" y="6403"/>
                    </a:cubicBezTo>
                    <a:lnTo>
                      <a:pt x="719" y="7071"/>
                    </a:lnTo>
                    <a:lnTo>
                      <a:pt x="719" y="7071"/>
                    </a:lnTo>
                    <a:cubicBezTo>
                      <a:pt x="706" y="4810"/>
                      <a:pt x="541" y="2550"/>
                      <a:pt x="949" y="321"/>
                    </a:cubicBezTo>
                    <a:cubicBezTo>
                      <a:pt x="988" y="126"/>
                      <a:pt x="841" y="1"/>
                      <a:pt x="695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0" name="Google Shape;1810;p58"/>
              <p:cNvSpPr/>
              <p:nvPr/>
            </p:nvSpPr>
            <p:spPr>
              <a:xfrm>
                <a:off x="4845150" y="2336650"/>
                <a:ext cx="256850" cy="21737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8695" extrusionOk="0">
                    <a:moveTo>
                      <a:pt x="1220" y="0"/>
                    </a:moveTo>
                    <a:cubicBezTo>
                      <a:pt x="1106" y="0"/>
                      <a:pt x="991" y="74"/>
                      <a:pt x="975" y="221"/>
                    </a:cubicBezTo>
                    <a:cubicBezTo>
                      <a:pt x="975" y="2935"/>
                      <a:pt x="975" y="5747"/>
                      <a:pt x="59" y="8396"/>
                    </a:cubicBezTo>
                    <a:cubicBezTo>
                      <a:pt x="1" y="8572"/>
                      <a:pt x="153" y="8695"/>
                      <a:pt x="326" y="8695"/>
                    </a:cubicBezTo>
                    <a:cubicBezTo>
                      <a:pt x="346" y="8695"/>
                      <a:pt x="366" y="8693"/>
                      <a:pt x="386" y="8690"/>
                    </a:cubicBezTo>
                    <a:cubicBezTo>
                      <a:pt x="3558" y="8232"/>
                      <a:pt x="6828" y="8298"/>
                      <a:pt x="9967" y="7545"/>
                    </a:cubicBezTo>
                    <a:cubicBezTo>
                      <a:pt x="10274" y="7484"/>
                      <a:pt x="10178" y="7049"/>
                      <a:pt x="9895" y="7049"/>
                    </a:cubicBezTo>
                    <a:cubicBezTo>
                      <a:pt x="9876" y="7049"/>
                      <a:pt x="9857" y="7051"/>
                      <a:pt x="9836" y="7055"/>
                    </a:cubicBezTo>
                    <a:cubicBezTo>
                      <a:pt x="6847" y="7740"/>
                      <a:pt x="3739" y="7743"/>
                      <a:pt x="682" y="8137"/>
                    </a:cubicBezTo>
                    <a:lnTo>
                      <a:pt x="682" y="8137"/>
                    </a:lnTo>
                    <a:cubicBezTo>
                      <a:pt x="1495" y="5597"/>
                      <a:pt x="1465" y="2865"/>
                      <a:pt x="1465" y="221"/>
                    </a:cubicBezTo>
                    <a:cubicBezTo>
                      <a:pt x="1449" y="74"/>
                      <a:pt x="1335" y="0"/>
                      <a:pt x="1220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1" name="Google Shape;1811;p58"/>
              <p:cNvSpPr/>
              <p:nvPr/>
            </p:nvSpPr>
            <p:spPr>
              <a:xfrm>
                <a:off x="5001125" y="2227300"/>
                <a:ext cx="151575" cy="149350"/>
              </a:xfrm>
              <a:custGeom>
                <a:avLst/>
                <a:gdLst/>
                <a:ahLst/>
                <a:cxnLst/>
                <a:rect l="l" t="t" r="r" b="b"/>
                <a:pathLst>
                  <a:path w="6063" h="5974" extrusionOk="0">
                    <a:moveTo>
                      <a:pt x="699" y="1"/>
                    </a:moveTo>
                    <a:cubicBezTo>
                      <a:pt x="581" y="1"/>
                      <a:pt x="458" y="83"/>
                      <a:pt x="425" y="246"/>
                    </a:cubicBezTo>
                    <a:cubicBezTo>
                      <a:pt x="425" y="2077"/>
                      <a:pt x="0" y="3876"/>
                      <a:pt x="197" y="5707"/>
                    </a:cubicBezTo>
                    <a:cubicBezTo>
                      <a:pt x="197" y="5853"/>
                      <a:pt x="328" y="5973"/>
                      <a:pt x="473" y="5973"/>
                    </a:cubicBezTo>
                    <a:cubicBezTo>
                      <a:pt x="489" y="5973"/>
                      <a:pt x="507" y="5972"/>
                      <a:pt x="524" y="5968"/>
                    </a:cubicBezTo>
                    <a:cubicBezTo>
                      <a:pt x="2289" y="5739"/>
                      <a:pt x="4088" y="5968"/>
                      <a:pt x="5788" y="5511"/>
                    </a:cubicBezTo>
                    <a:cubicBezTo>
                      <a:pt x="6063" y="5419"/>
                      <a:pt x="5967" y="5014"/>
                      <a:pt x="5713" y="5014"/>
                    </a:cubicBezTo>
                    <a:cubicBezTo>
                      <a:pt x="5695" y="5014"/>
                      <a:pt x="5677" y="5016"/>
                      <a:pt x="5657" y="5020"/>
                    </a:cubicBezTo>
                    <a:cubicBezTo>
                      <a:pt x="4054" y="5452"/>
                      <a:pt x="2335" y="5273"/>
                      <a:pt x="691" y="5443"/>
                    </a:cubicBezTo>
                    <a:lnTo>
                      <a:pt x="691" y="5443"/>
                    </a:lnTo>
                    <a:cubicBezTo>
                      <a:pt x="534" y="3703"/>
                      <a:pt x="949" y="1989"/>
                      <a:pt x="949" y="246"/>
                    </a:cubicBezTo>
                    <a:cubicBezTo>
                      <a:pt x="932" y="83"/>
                      <a:pt x="818" y="1"/>
                      <a:pt x="699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2" name="Google Shape;1812;p58"/>
              <p:cNvSpPr/>
              <p:nvPr/>
            </p:nvSpPr>
            <p:spPr>
              <a:xfrm>
                <a:off x="5113925" y="2118350"/>
                <a:ext cx="10630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4252" h="4854" extrusionOk="0">
                    <a:moveTo>
                      <a:pt x="723" y="1"/>
                    </a:moveTo>
                    <a:cubicBezTo>
                      <a:pt x="625" y="1"/>
                      <a:pt x="537" y="58"/>
                      <a:pt x="524" y="190"/>
                    </a:cubicBezTo>
                    <a:cubicBezTo>
                      <a:pt x="295" y="1531"/>
                      <a:pt x="262" y="2937"/>
                      <a:pt x="66" y="4310"/>
                    </a:cubicBezTo>
                    <a:cubicBezTo>
                      <a:pt x="1" y="4441"/>
                      <a:pt x="99" y="4571"/>
                      <a:pt x="230" y="4604"/>
                    </a:cubicBezTo>
                    <a:cubicBezTo>
                      <a:pt x="1213" y="4759"/>
                      <a:pt x="2196" y="4853"/>
                      <a:pt x="3179" y="4853"/>
                    </a:cubicBezTo>
                    <a:cubicBezTo>
                      <a:pt x="3439" y="4853"/>
                      <a:pt x="3698" y="4847"/>
                      <a:pt x="3957" y="4833"/>
                    </a:cubicBezTo>
                    <a:cubicBezTo>
                      <a:pt x="4252" y="4800"/>
                      <a:pt x="4252" y="4375"/>
                      <a:pt x="3957" y="4343"/>
                    </a:cubicBezTo>
                    <a:cubicBezTo>
                      <a:pt x="3761" y="4348"/>
                      <a:pt x="3565" y="4351"/>
                      <a:pt x="3368" y="4351"/>
                    </a:cubicBezTo>
                    <a:cubicBezTo>
                      <a:pt x="2436" y="4351"/>
                      <a:pt x="1507" y="4289"/>
                      <a:pt x="596" y="4151"/>
                    </a:cubicBezTo>
                    <a:lnTo>
                      <a:pt x="596" y="4151"/>
                    </a:lnTo>
                    <a:cubicBezTo>
                      <a:pt x="758" y="2874"/>
                      <a:pt x="802" y="1598"/>
                      <a:pt x="1014" y="321"/>
                    </a:cubicBezTo>
                    <a:cubicBezTo>
                      <a:pt x="1034" y="126"/>
                      <a:pt x="867" y="1"/>
                      <a:pt x="723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813" name="Google Shape;1813;p58"/>
            <p:cNvSpPr/>
            <p:nvPr/>
          </p:nvSpPr>
          <p:spPr>
            <a:xfrm rot="-7184026" flipH="1">
              <a:off x="8203990" y="2326500"/>
              <a:ext cx="750217" cy="1852256"/>
            </a:xfrm>
            <a:custGeom>
              <a:avLst/>
              <a:gdLst/>
              <a:ahLst/>
              <a:cxnLst/>
              <a:rect l="l" t="t" r="r" b="b"/>
              <a:pathLst>
                <a:path w="10922" h="26966" extrusionOk="0">
                  <a:moveTo>
                    <a:pt x="2600" y="0"/>
                  </a:moveTo>
                  <a:cubicBezTo>
                    <a:pt x="2346" y="0"/>
                    <a:pt x="2086" y="76"/>
                    <a:pt x="1832" y="253"/>
                  </a:cubicBezTo>
                  <a:cubicBezTo>
                    <a:pt x="1" y="1528"/>
                    <a:pt x="3401" y="5223"/>
                    <a:pt x="4513" y="6139"/>
                  </a:cubicBezTo>
                  <a:cubicBezTo>
                    <a:pt x="4546" y="6139"/>
                    <a:pt x="4546" y="6171"/>
                    <a:pt x="4578" y="6171"/>
                  </a:cubicBezTo>
                  <a:cubicBezTo>
                    <a:pt x="4905" y="7152"/>
                    <a:pt x="5232" y="8133"/>
                    <a:pt x="5494" y="9114"/>
                  </a:cubicBezTo>
                  <a:cubicBezTo>
                    <a:pt x="4685" y="8044"/>
                    <a:pt x="3272" y="6495"/>
                    <a:pt x="2169" y="6495"/>
                  </a:cubicBezTo>
                  <a:cubicBezTo>
                    <a:pt x="1890" y="6495"/>
                    <a:pt x="1631" y="6594"/>
                    <a:pt x="1407" y="6825"/>
                  </a:cubicBezTo>
                  <a:cubicBezTo>
                    <a:pt x="622" y="7675"/>
                    <a:pt x="1374" y="8820"/>
                    <a:pt x="2126" y="9278"/>
                  </a:cubicBezTo>
                  <a:cubicBezTo>
                    <a:pt x="3238" y="9932"/>
                    <a:pt x="4448" y="10389"/>
                    <a:pt x="5690" y="10618"/>
                  </a:cubicBezTo>
                  <a:lnTo>
                    <a:pt x="5886" y="10618"/>
                  </a:lnTo>
                  <a:cubicBezTo>
                    <a:pt x="6213" y="11992"/>
                    <a:pt x="6442" y="13430"/>
                    <a:pt x="6540" y="14869"/>
                  </a:cubicBezTo>
                  <a:lnTo>
                    <a:pt x="6540" y="14934"/>
                  </a:lnTo>
                  <a:cubicBezTo>
                    <a:pt x="6030" y="14012"/>
                    <a:pt x="5268" y="12800"/>
                    <a:pt x="4561" y="12800"/>
                  </a:cubicBezTo>
                  <a:cubicBezTo>
                    <a:pt x="4316" y="12800"/>
                    <a:pt x="4078" y="12946"/>
                    <a:pt x="3859" y="13299"/>
                  </a:cubicBezTo>
                  <a:cubicBezTo>
                    <a:pt x="3009" y="14705"/>
                    <a:pt x="5494" y="16177"/>
                    <a:pt x="6508" y="16798"/>
                  </a:cubicBezTo>
                  <a:cubicBezTo>
                    <a:pt x="6475" y="17648"/>
                    <a:pt x="6410" y="18498"/>
                    <a:pt x="6279" y="19316"/>
                  </a:cubicBezTo>
                  <a:cubicBezTo>
                    <a:pt x="6246" y="18858"/>
                    <a:pt x="6115" y="18400"/>
                    <a:pt x="5854" y="18008"/>
                  </a:cubicBezTo>
                  <a:cubicBezTo>
                    <a:pt x="5664" y="17734"/>
                    <a:pt x="5215" y="17486"/>
                    <a:pt x="4824" y="17486"/>
                  </a:cubicBezTo>
                  <a:cubicBezTo>
                    <a:pt x="4609" y="17486"/>
                    <a:pt x="4412" y="17561"/>
                    <a:pt x="4284" y="17746"/>
                  </a:cubicBezTo>
                  <a:cubicBezTo>
                    <a:pt x="3892" y="18270"/>
                    <a:pt x="4415" y="19054"/>
                    <a:pt x="4677" y="19512"/>
                  </a:cubicBezTo>
                  <a:cubicBezTo>
                    <a:pt x="5004" y="20068"/>
                    <a:pt x="5429" y="20591"/>
                    <a:pt x="5886" y="21049"/>
                  </a:cubicBezTo>
                  <a:cubicBezTo>
                    <a:pt x="5919" y="21049"/>
                    <a:pt x="5952" y="21082"/>
                    <a:pt x="6017" y="21082"/>
                  </a:cubicBezTo>
                  <a:cubicBezTo>
                    <a:pt x="5658" y="22913"/>
                    <a:pt x="5200" y="24744"/>
                    <a:pt x="4807" y="26608"/>
                  </a:cubicBezTo>
                  <a:cubicBezTo>
                    <a:pt x="4769" y="26821"/>
                    <a:pt x="4949" y="26966"/>
                    <a:pt x="5122" y="26966"/>
                  </a:cubicBezTo>
                  <a:cubicBezTo>
                    <a:pt x="5241" y="26966"/>
                    <a:pt x="5356" y="26898"/>
                    <a:pt x="5396" y="26738"/>
                  </a:cubicBezTo>
                  <a:cubicBezTo>
                    <a:pt x="5952" y="24090"/>
                    <a:pt x="6704" y="21441"/>
                    <a:pt x="7031" y="18760"/>
                  </a:cubicBezTo>
                  <a:cubicBezTo>
                    <a:pt x="7069" y="18798"/>
                    <a:pt x="7119" y="18814"/>
                    <a:pt x="7173" y="18814"/>
                  </a:cubicBezTo>
                  <a:cubicBezTo>
                    <a:pt x="7211" y="18814"/>
                    <a:pt x="7252" y="18806"/>
                    <a:pt x="7292" y="18793"/>
                  </a:cubicBezTo>
                  <a:cubicBezTo>
                    <a:pt x="8110" y="18466"/>
                    <a:pt x="10889" y="18400"/>
                    <a:pt x="10399" y="16896"/>
                  </a:cubicBezTo>
                  <a:cubicBezTo>
                    <a:pt x="10239" y="16347"/>
                    <a:pt x="9726" y="16022"/>
                    <a:pt x="9198" y="16022"/>
                  </a:cubicBezTo>
                  <a:cubicBezTo>
                    <a:pt x="8971" y="16022"/>
                    <a:pt x="8741" y="16082"/>
                    <a:pt x="8535" y="16210"/>
                  </a:cubicBezTo>
                  <a:cubicBezTo>
                    <a:pt x="8012" y="16537"/>
                    <a:pt x="7521" y="16962"/>
                    <a:pt x="7129" y="17452"/>
                  </a:cubicBezTo>
                  <a:cubicBezTo>
                    <a:pt x="7194" y="16602"/>
                    <a:pt x="7194" y="15752"/>
                    <a:pt x="7129" y="14902"/>
                  </a:cubicBezTo>
                  <a:cubicBezTo>
                    <a:pt x="7129" y="14640"/>
                    <a:pt x="7096" y="14379"/>
                    <a:pt x="7064" y="14150"/>
                  </a:cubicBezTo>
                  <a:lnTo>
                    <a:pt x="7096" y="14150"/>
                  </a:lnTo>
                  <a:cubicBezTo>
                    <a:pt x="8470" y="13757"/>
                    <a:pt x="10922" y="9735"/>
                    <a:pt x="8698" y="9081"/>
                  </a:cubicBezTo>
                  <a:cubicBezTo>
                    <a:pt x="8628" y="9063"/>
                    <a:pt x="8560" y="9054"/>
                    <a:pt x="8494" y="9054"/>
                  </a:cubicBezTo>
                  <a:cubicBezTo>
                    <a:pt x="7518" y="9054"/>
                    <a:pt x="7018" y="11008"/>
                    <a:pt x="6835" y="12417"/>
                  </a:cubicBezTo>
                  <a:cubicBezTo>
                    <a:pt x="6671" y="11370"/>
                    <a:pt x="6442" y="10357"/>
                    <a:pt x="6181" y="9343"/>
                  </a:cubicBezTo>
                  <a:cubicBezTo>
                    <a:pt x="7096" y="8689"/>
                    <a:pt x="9156" y="4896"/>
                    <a:pt x="7064" y="4504"/>
                  </a:cubicBezTo>
                  <a:cubicBezTo>
                    <a:pt x="7008" y="4494"/>
                    <a:pt x="6955" y="4489"/>
                    <a:pt x="6903" y="4489"/>
                  </a:cubicBezTo>
                  <a:cubicBezTo>
                    <a:pt x="5920" y="4489"/>
                    <a:pt x="5625" y="6209"/>
                    <a:pt x="5625" y="7545"/>
                  </a:cubicBezTo>
                  <a:cubicBezTo>
                    <a:pt x="5461" y="6989"/>
                    <a:pt x="5298" y="6433"/>
                    <a:pt x="5102" y="5877"/>
                  </a:cubicBezTo>
                  <a:cubicBezTo>
                    <a:pt x="5232" y="4438"/>
                    <a:pt x="5134" y="2803"/>
                    <a:pt x="4513" y="1495"/>
                  </a:cubicBezTo>
                  <a:cubicBezTo>
                    <a:pt x="4188" y="796"/>
                    <a:pt x="3424" y="0"/>
                    <a:pt x="2600" y="0"/>
                  </a:cubicBezTo>
                  <a:close/>
                </a:path>
              </a:pathLst>
            </a:custGeom>
            <a:solidFill>
              <a:srgbClr val="70B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14" name="Google Shape;1814;p58"/>
            <p:cNvGrpSpPr/>
            <p:nvPr/>
          </p:nvGrpSpPr>
          <p:grpSpPr>
            <a:xfrm rot="-1110331">
              <a:off x="8152884" y="1407056"/>
              <a:ext cx="1221803" cy="1616571"/>
              <a:chOff x="5908250" y="536500"/>
              <a:chExt cx="793200" cy="1049550"/>
            </a:xfrm>
          </p:grpSpPr>
          <p:sp>
            <p:nvSpPr>
              <p:cNvPr id="1815" name="Google Shape;1815;p58"/>
              <p:cNvSpPr/>
              <p:nvPr/>
            </p:nvSpPr>
            <p:spPr>
              <a:xfrm>
                <a:off x="5908250" y="536500"/>
                <a:ext cx="793200" cy="1049550"/>
              </a:xfrm>
              <a:custGeom>
                <a:avLst/>
                <a:gdLst/>
                <a:ahLst/>
                <a:cxnLst/>
                <a:rect l="l" t="t" r="r" b="b"/>
                <a:pathLst>
                  <a:path w="31728" h="41982" extrusionOk="0">
                    <a:moveTo>
                      <a:pt x="16927" y="1"/>
                    </a:moveTo>
                    <a:cubicBezTo>
                      <a:pt x="14310" y="1"/>
                      <a:pt x="14505" y="9137"/>
                      <a:pt x="14267" y="10624"/>
                    </a:cubicBezTo>
                    <a:cubicBezTo>
                      <a:pt x="13167" y="10204"/>
                      <a:pt x="9799" y="4873"/>
                      <a:pt x="8369" y="4873"/>
                    </a:cubicBezTo>
                    <a:cubicBezTo>
                      <a:pt x="8015" y="4873"/>
                      <a:pt x="7779" y="5201"/>
                      <a:pt x="7727" y="6013"/>
                    </a:cubicBezTo>
                    <a:cubicBezTo>
                      <a:pt x="7466" y="9545"/>
                      <a:pt x="15346" y="11441"/>
                      <a:pt x="13711" y="14711"/>
                    </a:cubicBezTo>
                    <a:cubicBezTo>
                      <a:pt x="12345" y="14122"/>
                      <a:pt x="7296" y="10563"/>
                      <a:pt x="4983" y="10563"/>
                    </a:cubicBezTo>
                    <a:cubicBezTo>
                      <a:pt x="4085" y="10563"/>
                      <a:pt x="3600" y="11099"/>
                      <a:pt x="3902" y="12553"/>
                    </a:cubicBezTo>
                    <a:cubicBezTo>
                      <a:pt x="5013" y="16346"/>
                      <a:pt x="14103" y="15528"/>
                      <a:pt x="13809" y="19910"/>
                    </a:cubicBezTo>
                    <a:cubicBezTo>
                      <a:pt x="13768" y="19916"/>
                      <a:pt x="13722" y="19918"/>
                      <a:pt x="13670" y="19918"/>
                    </a:cubicBezTo>
                    <a:cubicBezTo>
                      <a:pt x="12037" y="19918"/>
                      <a:pt x="5249" y="17155"/>
                      <a:pt x="2063" y="17155"/>
                    </a:cubicBezTo>
                    <a:cubicBezTo>
                      <a:pt x="704" y="17155"/>
                      <a:pt x="0" y="17657"/>
                      <a:pt x="632" y="19092"/>
                    </a:cubicBezTo>
                    <a:cubicBezTo>
                      <a:pt x="1743" y="21545"/>
                      <a:pt x="14398" y="21643"/>
                      <a:pt x="13711" y="22362"/>
                    </a:cubicBezTo>
                    <a:cubicBezTo>
                      <a:pt x="13307" y="24200"/>
                      <a:pt x="11759" y="24661"/>
                      <a:pt x="9950" y="24661"/>
                    </a:cubicBezTo>
                    <a:cubicBezTo>
                      <a:pt x="8135" y="24661"/>
                      <a:pt x="6057" y="24197"/>
                      <a:pt x="4610" y="24197"/>
                    </a:cubicBezTo>
                    <a:cubicBezTo>
                      <a:pt x="3651" y="24197"/>
                      <a:pt x="2969" y="24400"/>
                      <a:pt x="2823" y="25076"/>
                    </a:cubicBezTo>
                    <a:cubicBezTo>
                      <a:pt x="2289" y="26806"/>
                      <a:pt x="5980" y="27434"/>
                      <a:pt x="9589" y="27434"/>
                    </a:cubicBezTo>
                    <a:cubicBezTo>
                      <a:pt x="11506" y="27434"/>
                      <a:pt x="13401" y="27256"/>
                      <a:pt x="14627" y="26973"/>
                    </a:cubicBezTo>
                    <a:cubicBezTo>
                      <a:pt x="16262" y="32695"/>
                      <a:pt x="18910" y="39529"/>
                      <a:pt x="24894" y="41981"/>
                    </a:cubicBezTo>
                    <a:lnTo>
                      <a:pt x="28164" y="39496"/>
                    </a:lnTo>
                    <a:cubicBezTo>
                      <a:pt x="21559" y="36226"/>
                      <a:pt x="18027" y="32695"/>
                      <a:pt x="16425" y="26842"/>
                    </a:cubicBezTo>
                    <a:cubicBezTo>
                      <a:pt x="18060" y="26842"/>
                      <a:pt x="31728" y="25894"/>
                      <a:pt x="27346" y="22330"/>
                    </a:cubicBezTo>
                    <a:cubicBezTo>
                      <a:pt x="27084" y="22100"/>
                      <a:pt x="26717" y="22004"/>
                      <a:pt x="26273" y="22004"/>
                    </a:cubicBezTo>
                    <a:cubicBezTo>
                      <a:pt x="24057" y="22004"/>
                      <a:pt x="19940" y="24391"/>
                      <a:pt x="17594" y="24391"/>
                    </a:cubicBezTo>
                    <a:cubicBezTo>
                      <a:pt x="16535" y="24391"/>
                      <a:pt x="15836" y="23905"/>
                      <a:pt x="15836" y="22493"/>
                    </a:cubicBezTo>
                    <a:cubicBezTo>
                      <a:pt x="18550" y="22493"/>
                      <a:pt x="27902" y="21806"/>
                      <a:pt x="28720" y="18537"/>
                    </a:cubicBezTo>
                    <a:cubicBezTo>
                      <a:pt x="28911" y="17448"/>
                      <a:pt x="28425" y="17049"/>
                      <a:pt x="27540" y="17049"/>
                    </a:cubicBezTo>
                    <a:cubicBezTo>
                      <a:pt x="25129" y="17049"/>
                      <a:pt x="19759" y="20008"/>
                      <a:pt x="17091" y="20008"/>
                    </a:cubicBezTo>
                    <a:cubicBezTo>
                      <a:pt x="16563" y="20008"/>
                      <a:pt x="16142" y="19892"/>
                      <a:pt x="15869" y="19616"/>
                    </a:cubicBezTo>
                    <a:cubicBezTo>
                      <a:pt x="13678" y="17458"/>
                      <a:pt x="26790" y="15790"/>
                      <a:pt x="27608" y="13076"/>
                    </a:cubicBezTo>
                    <a:cubicBezTo>
                      <a:pt x="27785" y="12367"/>
                      <a:pt x="27461" y="12094"/>
                      <a:pt x="26817" y="12094"/>
                    </a:cubicBezTo>
                    <a:cubicBezTo>
                      <a:pt x="24684" y="12094"/>
                      <a:pt x="19040" y="15082"/>
                      <a:pt x="16481" y="15082"/>
                    </a:cubicBezTo>
                    <a:cubicBezTo>
                      <a:pt x="16250" y="15082"/>
                      <a:pt x="16045" y="15058"/>
                      <a:pt x="15869" y="15005"/>
                    </a:cubicBezTo>
                    <a:cubicBezTo>
                      <a:pt x="18027" y="12814"/>
                      <a:pt x="27085" y="9414"/>
                      <a:pt x="26790" y="7648"/>
                    </a:cubicBezTo>
                    <a:cubicBezTo>
                      <a:pt x="26596" y="6354"/>
                      <a:pt x="26049" y="5850"/>
                      <a:pt x="25301" y="5850"/>
                    </a:cubicBezTo>
                    <a:cubicBezTo>
                      <a:pt x="22780" y="5850"/>
                      <a:pt x="17980" y="11568"/>
                      <a:pt x="16719" y="11997"/>
                    </a:cubicBezTo>
                    <a:cubicBezTo>
                      <a:pt x="16719" y="9806"/>
                      <a:pt x="20545" y="1926"/>
                      <a:pt x="17798" y="291"/>
                    </a:cubicBezTo>
                    <a:cubicBezTo>
                      <a:pt x="17478" y="92"/>
                      <a:pt x="17188" y="1"/>
                      <a:pt x="16927" y="1"/>
                    </a:cubicBezTo>
                    <a:close/>
                  </a:path>
                </a:pathLst>
              </a:custGeom>
              <a:solidFill>
                <a:srgbClr val="A4DA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6" name="Google Shape;1816;p58"/>
              <p:cNvSpPr/>
              <p:nvPr/>
            </p:nvSpPr>
            <p:spPr>
              <a:xfrm>
                <a:off x="6264900" y="578275"/>
                <a:ext cx="308550" cy="982625"/>
              </a:xfrm>
              <a:custGeom>
                <a:avLst/>
                <a:gdLst/>
                <a:ahLst/>
                <a:cxnLst/>
                <a:rect l="l" t="t" r="r" b="b"/>
                <a:pathLst>
                  <a:path w="12342" h="39305" extrusionOk="0">
                    <a:moveTo>
                      <a:pt x="2381" y="0"/>
                    </a:moveTo>
                    <a:cubicBezTo>
                      <a:pt x="2281" y="0"/>
                      <a:pt x="2185" y="57"/>
                      <a:pt x="2159" y="189"/>
                    </a:cubicBezTo>
                    <a:cubicBezTo>
                      <a:pt x="1799" y="2053"/>
                      <a:pt x="1538" y="3917"/>
                      <a:pt x="1407" y="5814"/>
                    </a:cubicBezTo>
                    <a:cubicBezTo>
                      <a:pt x="1309" y="7220"/>
                      <a:pt x="1015" y="8593"/>
                      <a:pt x="818" y="9999"/>
                    </a:cubicBezTo>
                    <a:cubicBezTo>
                      <a:pt x="589" y="11634"/>
                      <a:pt x="426" y="13301"/>
                      <a:pt x="361" y="14969"/>
                    </a:cubicBezTo>
                    <a:cubicBezTo>
                      <a:pt x="1" y="21149"/>
                      <a:pt x="589" y="28179"/>
                      <a:pt x="4906" y="32986"/>
                    </a:cubicBezTo>
                    <a:cubicBezTo>
                      <a:pt x="6966" y="35307"/>
                      <a:pt x="9549" y="37073"/>
                      <a:pt x="11805" y="39231"/>
                    </a:cubicBezTo>
                    <a:cubicBezTo>
                      <a:pt x="11857" y="39283"/>
                      <a:pt x="11915" y="39304"/>
                      <a:pt x="11972" y="39304"/>
                    </a:cubicBezTo>
                    <a:cubicBezTo>
                      <a:pt x="12166" y="39304"/>
                      <a:pt x="12342" y="39049"/>
                      <a:pt x="12165" y="38871"/>
                    </a:cubicBezTo>
                    <a:cubicBezTo>
                      <a:pt x="10235" y="37008"/>
                      <a:pt x="8077" y="35471"/>
                      <a:pt x="6181" y="33607"/>
                    </a:cubicBezTo>
                    <a:cubicBezTo>
                      <a:pt x="5167" y="32626"/>
                      <a:pt x="4284" y="31514"/>
                      <a:pt x="3532" y="30337"/>
                    </a:cubicBezTo>
                    <a:cubicBezTo>
                      <a:pt x="2748" y="28964"/>
                      <a:pt x="2192" y="27525"/>
                      <a:pt x="1799" y="25988"/>
                    </a:cubicBezTo>
                    <a:cubicBezTo>
                      <a:pt x="982" y="22751"/>
                      <a:pt x="655" y="19383"/>
                      <a:pt x="818" y="16048"/>
                    </a:cubicBezTo>
                    <a:cubicBezTo>
                      <a:pt x="851" y="14413"/>
                      <a:pt x="982" y="12778"/>
                      <a:pt x="1178" y="11143"/>
                    </a:cubicBezTo>
                    <a:cubicBezTo>
                      <a:pt x="1374" y="9508"/>
                      <a:pt x="1734" y="7841"/>
                      <a:pt x="1897" y="6173"/>
                    </a:cubicBezTo>
                    <a:cubicBezTo>
                      <a:pt x="1930" y="5585"/>
                      <a:pt x="1963" y="5029"/>
                      <a:pt x="1996" y="4473"/>
                    </a:cubicBezTo>
                    <a:cubicBezTo>
                      <a:pt x="2159" y="3067"/>
                      <a:pt x="2421" y="1694"/>
                      <a:pt x="2649" y="320"/>
                    </a:cubicBezTo>
                    <a:cubicBezTo>
                      <a:pt x="2688" y="125"/>
                      <a:pt x="2530" y="0"/>
                      <a:pt x="2381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7" name="Google Shape;1817;p58"/>
              <p:cNvSpPr/>
              <p:nvPr/>
            </p:nvSpPr>
            <p:spPr>
              <a:xfrm>
                <a:off x="6171500" y="727075"/>
                <a:ext cx="371850" cy="138800"/>
              </a:xfrm>
              <a:custGeom>
                <a:avLst/>
                <a:gdLst/>
                <a:ahLst/>
                <a:cxnLst/>
                <a:rect l="l" t="t" r="r" b="b"/>
                <a:pathLst>
                  <a:path w="14874" h="5552" extrusionOk="0">
                    <a:moveTo>
                      <a:pt x="14481" y="1"/>
                    </a:moveTo>
                    <a:cubicBezTo>
                      <a:pt x="14430" y="1"/>
                      <a:pt x="14378" y="18"/>
                      <a:pt x="14331" y="58"/>
                    </a:cubicBezTo>
                    <a:cubicBezTo>
                      <a:pt x="12238" y="1791"/>
                      <a:pt x="9917" y="3164"/>
                      <a:pt x="7399" y="4145"/>
                    </a:cubicBezTo>
                    <a:cubicBezTo>
                      <a:pt x="6811" y="4374"/>
                      <a:pt x="6222" y="4603"/>
                      <a:pt x="5633" y="4766"/>
                    </a:cubicBezTo>
                    <a:cubicBezTo>
                      <a:pt x="5372" y="4864"/>
                      <a:pt x="5110" y="4962"/>
                      <a:pt x="4881" y="4995"/>
                    </a:cubicBezTo>
                    <a:cubicBezTo>
                      <a:pt x="4652" y="4995"/>
                      <a:pt x="4522" y="4864"/>
                      <a:pt x="4358" y="4701"/>
                    </a:cubicBezTo>
                    <a:cubicBezTo>
                      <a:pt x="4195" y="4570"/>
                      <a:pt x="4031" y="4439"/>
                      <a:pt x="3868" y="4309"/>
                    </a:cubicBezTo>
                    <a:cubicBezTo>
                      <a:pt x="2691" y="3229"/>
                      <a:pt x="1579" y="2085"/>
                      <a:pt x="532" y="908"/>
                    </a:cubicBezTo>
                    <a:cubicBezTo>
                      <a:pt x="476" y="844"/>
                      <a:pt x="412" y="817"/>
                      <a:pt x="351" y="817"/>
                    </a:cubicBezTo>
                    <a:cubicBezTo>
                      <a:pt x="163" y="817"/>
                      <a:pt x="0" y="1070"/>
                      <a:pt x="173" y="1268"/>
                    </a:cubicBezTo>
                    <a:lnTo>
                      <a:pt x="140" y="1235"/>
                    </a:lnTo>
                    <a:lnTo>
                      <a:pt x="140" y="1235"/>
                    </a:lnTo>
                    <a:cubicBezTo>
                      <a:pt x="1317" y="2608"/>
                      <a:pt x="2560" y="3851"/>
                      <a:pt x="3933" y="5028"/>
                    </a:cubicBezTo>
                    <a:cubicBezTo>
                      <a:pt x="4129" y="5191"/>
                      <a:pt x="4424" y="5518"/>
                      <a:pt x="4685" y="5551"/>
                    </a:cubicBezTo>
                    <a:cubicBezTo>
                      <a:pt x="4979" y="5518"/>
                      <a:pt x="5241" y="5453"/>
                      <a:pt x="5503" y="5355"/>
                    </a:cubicBezTo>
                    <a:cubicBezTo>
                      <a:pt x="6157" y="5159"/>
                      <a:pt x="6778" y="4930"/>
                      <a:pt x="7399" y="4668"/>
                    </a:cubicBezTo>
                    <a:cubicBezTo>
                      <a:pt x="10048" y="3687"/>
                      <a:pt x="12500" y="2249"/>
                      <a:pt x="14691" y="417"/>
                    </a:cubicBezTo>
                    <a:cubicBezTo>
                      <a:pt x="14873" y="261"/>
                      <a:pt x="14682" y="1"/>
                      <a:pt x="14481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8" name="Google Shape;1818;p58"/>
              <p:cNvSpPr/>
              <p:nvPr/>
            </p:nvSpPr>
            <p:spPr>
              <a:xfrm>
                <a:off x="6061800" y="845825"/>
                <a:ext cx="505450" cy="114975"/>
              </a:xfrm>
              <a:custGeom>
                <a:avLst/>
                <a:gdLst/>
                <a:ahLst/>
                <a:cxnLst/>
                <a:rect l="l" t="t" r="r" b="b"/>
                <a:pathLst>
                  <a:path w="20218" h="4599" extrusionOk="0">
                    <a:moveTo>
                      <a:pt x="342" y="1"/>
                    </a:moveTo>
                    <a:cubicBezTo>
                      <a:pt x="139" y="1"/>
                      <a:pt x="1" y="339"/>
                      <a:pt x="245" y="474"/>
                    </a:cubicBezTo>
                    <a:lnTo>
                      <a:pt x="212" y="507"/>
                    </a:lnTo>
                    <a:cubicBezTo>
                      <a:pt x="2566" y="1913"/>
                      <a:pt x="4822" y="3777"/>
                      <a:pt x="7536" y="4431"/>
                    </a:cubicBezTo>
                    <a:cubicBezTo>
                      <a:pt x="8137" y="4541"/>
                      <a:pt x="8745" y="4598"/>
                      <a:pt x="9353" y="4598"/>
                    </a:cubicBezTo>
                    <a:cubicBezTo>
                      <a:pt x="10004" y="4598"/>
                      <a:pt x="10655" y="4533"/>
                      <a:pt x="11297" y="4398"/>
                    </a:cubicBezTo>
                    <a:cubicBezTo>
                      <a:pt x="12735" y="4104"/>
                      <a:pt x="14174" y="3679"/>
                      <a:pt x="15580" y="3155"/>
                    </a:cubicBezTo>
                    <a:cubicBezTo>
                      <a:pt x="17084" y="2599"/>
                      <a:pt x="18556" y="1913"/>
                      <a:pt x="19962" y="1161"/>
                    </a:cubicBezTo>
                    <a:cubicBezTo>
                      <a:pt x="20218" y="1019"/>
                      <a:pt x="20053" y="678"/>
                      <a:pt x="19812" y="678"/>
                    </a:cubicBezTo>
                    <a:cubicBezTo>
                      <a:pt x="19776" y="678"/>
                      <a:pt x="19738" y="686"/>
                      <a:pt x="19700" y="703"/>
                    </a:cubicBezTo>
                    <a:cubicBezTo>
                      <a:pt x="17280" y="2076"/>
                      <a:pt x="14665" y="3090"/>
                      <a:pt x="11951" y="3711"/>
                    </a:cubicBezTo>
                    <a:cubicBezTo>
                      <a:pt x="11068" y="3915"/>
                      <a:pt x="10122" y="4087"/>
                      <a:pt x="9190" y="4087"/>
                    </a:cubicBezTo>
                    <a:cubicBezTo>
                      <a:pt x="8776" y="4087"/>
                      <a:pt x="8364" y="4053"/>
                      <a:pt x="7961" y="3973"/>
                    </a:cubicBezTo>
                    <a:cubicBezTo>
                      <a:pt x="6653" y="3679"/>
                      <a:pt x="5411" y="3155"/>
                      <a:pt x="4267" y="2436"/>
                    </a:cubicBezTo>
                    <a:cubicBezTo>
                      <a:pt x="2991" y="1684"/>
                      <a:pt x="1749" y="801"/>
                      <a:pt x="474" y="49"/>
                    </a:cubicBezTo>
                    <a:cubicBezTo>
                      <a:pt x="429" y="15"/>
                      <a:pt x="384" y="1"/>
                      <a:pt x="342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9" name="Google Shape;1819;p58"/>
              <p:cNvSpPr/>
              <p:nvPr/>
            </p:nvSpPr>
            <p:spPr>
              <a:xfrm>
                <a:off x="5972900" y="995425"/>
                <a:ext cx="586700" cy="75025"/>
              </a:xfrm>
              <a:custGeom>
                <a:avLst/>
                <a:gdLst/>
                <a:ahLst/>
                <a:cxnLst/>
                <a:rect l="l" t="t" r="r" b="b"/>
                <a:pathLst>
                  <a:path w="23468" h="3001" extrusionOk="0">
                    <a:moveTo>
                      <a:pt x="23114" y="1"/>
                    </a:moveTo>
                    <a:cubicBezTo>
                      <a:pt x="23074" y="1"/>
                      <a:pt x="23033" y="15"/>
                      <a:pt x="22995" y="49"/>
                    </a:cubicBezTo>
                    <a:cubicBezTo>
                      <a:pt x="20477" y="1749"/>
                      <a:pt x="17403" y="2338"/>
                      <a:pt x="14428" y="2468"/>
                    </a:cubicBezTo>
                    <a:cubicBezTo>
                      <a:pt x="14167" y="2474"/>
                      <a:pt x="13906" y="2477"/>
                      <a:pt x="13645" y="2477"/>
                    </a:cubicBezTo>
                    <a:cubicBezTo>
                      <a:pt x="10762" y="2477"/>
                      <a:pt x="7862" y="2144"/>
                      <a:pt x="5043" y="1455"/>
                    </a:cubicBezTo>
                    <a:cubicBezTo>
                      <a:pt x="3474" y="1095"/>
                      <a:pt x="1937" y="670"/>
                      <a:pt x="400" y="147"/>
                    </a:cubicBezTo>
                    <a:cubicBezTo>
                      <a:pt x="375" y="139"/>
                      <a:pt x="351" y="135"/>
                      <a:pt x="328" y="135"/>
                    </a:cubicBezTo>
                    <a:cubicBezTo>
                      <a:pt x="87" y="135"/>
                      <a:pt x="0" y="578"/>
                      <a:pt x="269" y="637"/>
                    </a:cubicBezTo>
                    <a:lnTo>
                      <a:pt x="302" y="670"/>
                    </a:lnTo>
                    <a:cubicBezTo>
                      <a:pt x="3179" y="1651"/>
                      <a:pt x="6155" y="2338"/>
                      <a:pt x="9163" y="2697"/>
                    </a:cubicBezTo>
                    <a:cubicBezTo>
                      <a:pt x="10573" y="2888"/>
                      <a:pt x="12010" y="3000"/>
                      <a:pt x="13446" y="3000"/>
                    </a:cubicBezTo>
                    <a:cubicBezTo>
                      <a:pt x="15207" y="3000"/>
                      <a:pt x="16967" y="2832"/>
                      <a:pt x="18678" y="2436"/>
                    </a:cubicBezTo>
                    <a:cubicBezTo>
                      <a:pt x="20313" y="2043"/>
                      <a:pt x="21850" y="1389"/>
                      <a:pt x="23223" y="507"/>
                    </a:cubicBezTo>
                    <a:cubicBezTo>
                      <a:pt x="23468" y="344"/>
                      <a:pt x="23307" y="1"/>
                      <a:pt x="23114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58"/>
              <p:cNvSpPr/>
              <p:nvPr/>
            </p:nvSpPr>
            <p:spPr>
              <a:xfrm>
                <a:off x="6049100" y="1128500"/>
                <a:ext cx="520700" cy="69875"/>
              </a:xfrm>
              <a:custGeom>
                <a:avLst/>
                <a:gdLst/>
                <a:ahLst/>
                <a:cxnLst/>
                <a:rect l="l" t="t" r="r" b="b"/>
                <a:pathLst>
                  <a:path w="20828" h="2795" extrusionOk="0">
                    <a:moveTo>
                      <a:pt x="20510" y="1"/>
                    </a:moveTo>
                    <a:cubicBezTo>
                      <a:pt x="20477" y="1"/>
                      <a:pt x="20442" y="8"/>
                      <a:pt x="20404" y="23"/>
                    </a:cubicBezTo>
                    <a:cubicBezTo>
                      <a:pt x="17461" y="1265"/>
                      <a:pt x="14192" y="1364"/>
                      <a:pt x="11053" y="1756"/>
                    </a:cubicBezTo>
                    <a:cubicBezTo>
                      <a:pt x="9320" y="1985"/>
                      <a:pt x="7587" y="2214"/>
                      <a:pt x="5821" y="2279"/>
                    </a:cubicBezTo>
                    <a:cubicBezTo>
                      <a:pt x="5377" y="2295"/>
                      <a:pt x="4932" y="2303"/>
                      <a:pt x="4488" y="2303"/>
                    </a:cubicBezTo>
                    <a:cubicBezTo>
                      <a:pt x="3101" y="2303"/>
                      <a:pt x="1714" y="2224"/>
                      <a:pt x="328" y="2050"/>
                    </a:cubicBezTo>
                    <a:cubicBezTo>
                      <a:pt x="318" y="2049"/>
                      <a:pt x="308" y="2049"/>
                      <a:pt x="299" y="2049"/>
                    </a:cubicBezTo>
                    <a:cubicBezTo>
                      <a:pt x="1" y="2049"/>
                      <a:pt x="10" y="2542"/>
                      <a:pt x="328" y="2573"/>
                    </a:cubicBezTo>
                    <a:cubicBezTo>
                      <a:pt x="1701" y="2720"/>
                      <a:pt x="3111" y="2794"/>
                      <a:pt x="4517" y="2794"/>
                    </a:cubicBezTo>
                    <a:cubicBezTo>
                      <a:pt x="4985" y="2794"/>
                      <a:pt x="5453" y="2786"/>
                      <a:pt x="5919" y="2770"/>
                    </a:cubicBezTo>
                    <a:cubicBezTo>
                      <a:pt x="7685" y="2704"/>
                      <a:pt x="9450" y="2443"/>
                      <a:pt x="11216" y="2246"/>
                    </a:cubicBezTo>
                    <a:cubicBezTo>
                      <a:pt x="14355" y="1854"/>
                      <a:pt x="17625" y="1756"/>
                      <a:pt x="20568" y="513"/>
                    </a:cubicBezTo>
                    <a:cubicBezTo>
                      <a:pt x="20828" y="398"/>
                      <a:pt x="20756" y="1"/>
                      <a:pt x="20510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21" name="Google Shape;1821;p58"/>
            <p:cNvGrpSpPr/>
            <p:nvPr/>
          </p:nvGrpSpPr>
          <p:grpSpPr>
            <a:xfrm rot="-7159447">
              <a:off x="8478063" y="2524349"/>
              <a:ext cx="941689" cy="727305"/>
              <a:chOff x="5517750" y="1707725"/>
              <a:chExt cx="618800" cy="477925"/>
            </a:xfrm>
          </p:grpSpPr>
          <p:sp>
            <p:nvSpPr>
              <p:cNvPr id="1822" name="Google Shape;1822;p58"/>
              <p:cNvSpPr/>
              <p:nvPr/>
            </p:nvSpPr>
            <p:spPr>
              <a:xfrm>
                <a:off x="5517750" y="1707725"/>
                <a:ext cx="618800" cy="466075"/>
              </a:xfrm>
              <a:custGeom>
                <a:avLst/>
                <a:gdLst/>
                <a:ahLst/>
                <a:cxnLst/>
                <a:rect l="l" t="t" r="r" b="b"/>
                <a:pathLst>
                  <a:path w="24752" h="18643" extrusionOk="0">
                    <a:moveTo>
                      <a:pt x="14240" y="1"/>
                    </a:moveTo>
                    <a:cubicBezTo>
                      <a:pt x="11170" y="1"/>
                      <a:pt x="9340" y="7681"/>
                      <a:pt x="8339" y="9683"/>
                    </a:cubicBezTo>
                    <a:cubicBezTo>
                      <a:pt x="8143" y="7296"/>
                      <a:pt x="7129" y="4942"/>
                      <a:pt x="5854" y="2882"/>
                    </a:cubicBezTo>
                    <a:cubicBezTo>
                      <a:pt x="4786" y="1379"/>
                      <a:pt x="3826" y="259"/>
                      <a:pt x="3009" y="259"/>
                    </a:cubicBezTo>
                    <a:cubicBezTo>
                      <a:pt x="2476" y="259"/>
                      <a:pt x="2004" y="737"/>
                      <a:pt x="1603" y="1901"/>
                    </a:cubicBezTo>
                    <a:cubicBezTo>
                      <a:pt x="1" y="6904"/>
                      <a:pt x="5331" y="14195"/>
                      <a:pt x="7260" y="18642"/>
                    </a:cubicBezTo>
                    <a:cubicBezTo>
                      <a:pt x="10857" y="17923"/>
                      <a:pt x="18116" y="14620"/>
                      <a:pt x="20797" y="12037"/>
                    </a:cubicBezTo>
                    <a:cubicBezTo>
                      <a:pt x="24751" y="8624"/>
                      <a:pt x="24034" y="6689"/>
                      <a:pt x="21493" y="6689"/>
                    </a:cubicBezTo>
                    <a:cubicBezTo>
                      <a:pt x="19579" y="6689"/>
                      <a:pt x="16632" y="7786"/>
                      <a:pt x="13865" y="10173"/>
                    </a:cubicBezTo>
                    <a:cubicBezTo>
                      <a:pt x="14355" y="8310"/>
                      <a:pt x="17592" y="462"/>
                      <a:pt x="14355" y="4"/>
                    </a:cubicBezTo>
                    <a:cubicBezTo>
                      <a:pt x="14317" y="2"/>
                      <a:pt x="14278" y="1"/>
                      <a:pt x="14240" y="1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3" name="Google Shape;1823;p58"/>
              <p:cNvSpPr/>
              <p:nvPr/>
            </p:nvSpPr>
            <p:spPr>
              <a:xfrm>
                <a:off x="5589700" y="1878600"/>
                <a:ext cx="396975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938" extrusionOk="0">
                    <a:moveTo>
                      <a:pt x="9112" y="1"/>
                    </a:moveTo>
                    <a:cubicBezTo>
                      <a:pt x="7163" y="1"/>
                      <a:pt x="5976" y="4925"/>
                      <a:pt x="5330" y="6216"/>
                    </a:cubicBezTo>
                    <a:cubicBezTo>
                      <a:pt x="5166" y="4646"/>
                      <a:pt x="4611" y="3142"/>
                      <a:pt x="3728" y="1834"/>
                    </a:cubicBezTo>
                    <a:cubicBezTo>
                      <a:pt x="3057" y="868"/>
                      <a:pt x="2446" y="151"/>
                      <a:pt x="1923" y="151"/>
                    </a:cubicBezTo>
                    <a:cubicBezTo>
                      <a:pt x="1579" y="151"/>
                      <a:pt x="1273" y="461"/>
                      <a:pt x="1014" y="1213"/>
                    </a:cubicBezTo>
                    <a:cubicBezTo>
                      <a:pt x="0" y="4417"/>
                      <a:pt x="3433" y="9093"/>
                      <a:pt x="4643" y="11938"/>
                    </a:cubicBezTo>
                    <a:cubicBezTo>
                      <a:pt x="6965" y="11480"/>
                      <a:pt x="11608" y="9355"/>
                      <a:pt x="13341" y="7720"/>
                    </a:cubicBezTo>
                    <a:cubicBezTo>
                      <a:pt x="15878" y="5519"/>
                      <a:pt x="15414" y="4275"/>
                      <a:pt x="13782" y="4275"/>
                    </a:cubicBezTo>
                    <a:cubicBezTo>
                      <a:pt x="12553" y="4275"/>
                      <a:pt x="10663" y="4980"/>
                      <a:pt x="8894" y="6510"/>
                    </a:cubicBezTo>
                    <a:cubicBezTo>
                      <a:pt x="9188" y="5300"/>
                      <a:pt x="11281" y="297"/>
                      <a:pt x="9188" y="3"/>
                    </a:cubicBezTo>
                    <a:cubicBezTo>
                      <a:pt x="9163" y="1"/>
                      <a:pt x="9137" y="1"/>
                      <a:pt x="9112" y="1"/>
                    </a:cubicBezTo>
                    <a:close/>
                  </a:path>
                </a:pathLst>
              </a:custGeom>
              <a:solidFill>
                <a:srgbClr val="ED8B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4" name="Google Shape;1824;p58"/>
              <p:cNvSpPr/>
              <p:nvPr/>
            </p:nvSpPr>
            <p:spPr>
              <a:xfrm>
                <a:off x="5650025" y="1932800"/>
                <a:ext cx="68025" cy="247125"/>
              </a:xfrm>
              <a:custGeom>
                <a:avLst/>
                <a:gdLst/>
                <a:ahLst/>
                <a:cxnLst/>
                <a:rect l="l" t="t" r="r" b="b"/>
                <a:pathLst>
                  <a:path w="2721" h="9885" extrusionOk="0">
                    <a:moveTo>
                      <a:pt x="307" y="0"/>
                    </a:moveTo>
                    <a:cubicBezTo>
                      <a:pt x="159" y="0"/>
                      <a:pt x="1" y="125"/>
                      <a:pt x="40" y="320"/>
                    </a:cubicBezTo>
                    <a:cubicBezTo>
                      <a:pt x="367" y="1857"/>
                      <a:pt x="824" y="3394"/>
                      <a:pt x="1413" y="4865"/>
                    </a:cubicBezTo>
                    <a:cubicBezTo>
                      <a:pt x="1969" y="6402"/>
                      <a:pt x="2198" y="8037"/>
                      <a:pt x="2067" y="9639"/>
                    </a:cubicBezTo>
                    <a:cubicBezTo>
                      <a:pt x="2050" y="9803"/>
                      <a:pt x="2165" y="9884"/>
                      <a:pt x="2292" y="9884"/>
                    </a:cubicBezTo>
                    <a:cubicBezTo>
                      <a:pt x="2418" y="9884"/>
                      <a:pt x="2557" y="9803"/>
                      <a:pt x="2590" y="9639"/>
                    </a:cubicBezTo>
                    <a:cubicBezTo>
                      <a:pt x="2721" y="8037"/>
                      <a:pt x="2492" y="6402"/>
                      <a:pt x="1936" y="4865"/>
                    </a:cubicBezTo>
                    <a:cubicBezTo>
                      <a:pt x="1446" y="3328"/>
                      <a:pt x="824" y="1792"/>
                      <a:pt x="530" y="189"/>
                    </a:cubicBezTo>
                    <a:cubicBezTo>
                      <a:pt x="504" y="57"/>
                      <a:pt x="408" y="0"/>
                      <a:pt x="307" y="0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5" name="Google Shape;1825;p58"/>
              <p:cNvSpPr/>
              <p:nvPr/>
            </p:nvSpPr>
            <p:spPr>
              <a:xfrm>
                <a:off x="5706100" y="1932675"/>
                <a:ext cx="101675" cy="252975"/>
              </a:xfrm>
              <a:custGeom>
                <a:avLst/>
                <a:gdLst/>
                <a:ahLst/>
                <a:cxnLst/>
                <a:rect l="l" t="t" r="r" b="b"/>
                <a:pathLst>
                  <a:path w="4067" h="10119" extrusionOk="0">
                    <a:moveTo>
                      <a:pt x="3722" y="0"/>
                    </a:moveTo>
                    <a:cubicBezTo>
                      <a:pt x="3645" y="0"/>
                      <a:pt x="3569" y="38"/>
                      <a:pt x="3519" y="129"/>
                    </a:cubicBezTo>
                    <a:cubicBezTo>
                      <a:pt x="2080" y="3235"/>
                      <a:pt x="674" y="6407"/>
                      <a:pt x="20" y="9808"/>
                    </a:cubicBezTo>
                    <a:cubicBezTo>
                      <a:pt x="0" y="9988"/>
                      <a:pt x="176" y="10119"/>
                      <a:pt x="322" y="10119"/>
                    </a:cubicBezTo>
                    <a:cubicBezTo>
                      <a:pt x="416" y="10119"/>
                      <a:pt x="498" y="10066"/>
                      <a:pt x="510" y="9938"/>
                    </a:cubicBezTo>
                    <a:cubicBezTo>
                      <a:pt x="1164" y="6603"/>
                      <a:pt x="2538" y="3464"/>
                      <a:pt x="3976" y="391"/>
                    </a:cubicBezTo>
                    <a:cubicBezTo>
                      <a:pt x="4067" y="188"/>
                      <a:pt x="3892" y="0"/>
                      <a:pt x="3722" y="0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6" name="Google Shape;1826;p58"/>
              <p:cNvSpPr/>
              <p:nvPr/>
            </p:nvSpPr>
            <p:spPr>
              <a:xfrm>
                <a:off x="5709625" y="2014525"/>
                <a:ext cx="237225" cy="166450"/>
              </a:xfrm>
              <a:custGeom>
                <a:avLst/>
                <a:gdLst/>
                <a:ahLst/>
                <a:cxnLst/>
                <a:rect l="l" t="t" r="r" b="b"/>
                <a:pathLst>
                  <a:path w="9489" h="6658" extrusionOk="0">
                    <a:moveTo>
                      <a:pt x="9119" y="1"/>
                    </a:moveTo>
                    <a:cubicBezTo>
                      <a:pt x="9082" y="1"/>
                      <a:pt x="9042" y="9"/>
                      <a:pt x="9002" y="27"/>
                    </a:cubicBezTo>
                    <a:cubicBezTo>
                      <a:pt x="5928" y="1792"/>
                      <a:pt x="2397" y="3329"/>
                      <a:pt x="173" y="6207"/>
                    </a:cubicBezTo>
                    <a:cubicBezTo>
                      <a:pt x="1" y="6404"/>
                      <a:pt x="163" y="6657"/>
                      <a:pt x="351" y="6657"/>
                    </a:cubicBezTo>
                    <a:cubicBezTo>
                      <a:pt x="413" y="6657"/>
                      <a:pt x="477" y="6631"/>
                      <a:pt x="533" y="6566"/>
                    </a:cubicBezTo>
                    <a:cubicBezTo>
                      <a:pt x="2724" y="3722"/>
                      <a:pt x="6222" y="2218"/>
                      <a:pt x="9263" y="485"/>
                    </a:cubicBezTo>
                    <a:cubicBezTo>
                      <a:pt x="9489" y="315"/>
                      <a:pt x="9350" y="1"/>
                      <a:pt x="9119" y="1"/>
                    </a:cubicBezTo>
                    <a:close/>
                  </a:path>
                </a:pathLst>
              </a:custGeom>
              <a:solidFill>
                <a:srgbClr val="9920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27" name="Google Shape;1827;p58"/>
            <p:cNvGrpSpPr/>
            <p:nvPr/>
          </p:nvGrpSpPr>
          <p:grpSpPr>
            <a:xfrm>
              <a:off x="8001025" y="2341963"/>
              <a:ext cx="113650" cy="99750"/>
              <a:chOff x="5042000" y="1255775"/>
              <a:chExt cx="113650" cy="99750"/>
            </a:xfrm>
          </p:grpSpPr>
          <p:sp>
            <p:nvSpPr>
              <p:cNvPr id="1828" name="Google Shape;1828;p58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9" name="Google Shape;1829;p58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0" name="Google Shape;1830;p58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rgbClr val="70B1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31" name="Google Shape;1831;p58"/>
            <p:cNvGrpSpPr/>
            <p:nvPr/>
          </p:nvGrpSpPr>
          <p:grpSpPr>
            <a:xfrm>
              <a:off x="7778175" y="3202738"/>
              <a:ext cx="113650" cy="99750"/>
              <a:chOff x="5042000" y="1255775"/>
              <a:chExt cx="113650" cy="99750"/>
            </a:xfrm>
          </p:grpSpPr>
          <p:sp>
            <p:nvSpPr>
              <p:cNvPr id="1832" name="Google Shape;1832;p58"/>
              <p:cNvSpPr/>
              <p:nvPr/>
            </p:nvSpPr>
            <p:spPr>
              <a:xfrm>
                <a:off x="5042000" y="1270475"/>
                <a:ext cx="44975" cy="36825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73" extrusionOk="0">
                    <a:moveTo>
                      <a:pt x="916" y="1"/>
                    </a:moveTo>
                    <a:cubicBezTo>
                      <a:pt x="0" y="66"/>
                      <a:pt x="0" y="1407"/>
                      <a:pt x="916" y="1472"/>
                    </a:cubicBezTo>
                    <a:cubicBezTo>
                      <a:pt x="1799" y="1407"/>
                      <a:pt x="1799" y="66"/>
                      <a:pt x="916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3" name="Google Shape;1833;p58"/>
              <p:cNvSpPr/>
              <p:nvPr/>
            </p:nvSpPr>
            <p:spPr>
              <a:xfrm>
                <a:off x="5110650" y="1255775"/>
                <a:ext cx="45000" cy="36800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1472" extrusionOk="0">
                    <a:moveTo>
                      <a:pt x="884" y="0"/>
                    </a:moveTo>
                    <a:cubicBezTo>
                      <a:pt x="1" y="66"/>
                      <a:pt x="1" y="1406"/>
                      <a:pt x="884" y="1472"/>
                    </a:cubicBezTo>
                    <a:cubicBezTo>
                      <a:pt x="1799" y="1406"/>
                      <a:pt x="1799" y="66"/>
                      <a:pt x="884" y="0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4" name="Google Shape;1834;p58"/>
              <p:cNvSpPr/>
              <p:nvPr/>
            </p:nvSpPr>
            <p:spPr>
              <a:xfrm>
                <a:off x="5086150" y="1319525"/>
                <a:ext cx="44975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1799" h="1440" extrusionOk="0">
                    <a:moveTo>
                      <a:pt x="883" y="1"/>
                    </a:moveTo>
                    <a:cubicBezTo>
                      <a:pt x="0" y="66"/>
                      <a:pt x="0" y="1374"/>
                      <a:pt x="883" y="1439"/>
                    </a:cubicBezTo>
                    <a:cubicBezTo>
                      <a:pt x="1798" y="1374"/>
                      <a:pt x="1798" y="66"/>
                      <a:pt x="883" y="1"/>
                    </a:cubicBezTo>
                    <a:close/>
                  </a:path>
                </a:pathLst>
              </a:custGeom>
              <a:solidFill>
                <a:srgbClr val="005C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5" name="Title 1">
            <a:extLst>
              <a:ext uri="{FF2B5EF4-FFF2-40B4-BE49-F238E27FC236}">
                <a16:creationId xmlns:a16="http://schemas.microsoft.com/office/drawing/2014/main" id="{12EFC354-8224-4482-8B38-468CF7CD42B2}"/>
              </a:ext>
            </a:extLst>
          </p:cNvPr>
          <p:cNvSpPr txBox="1">
            <a:spLocks/>
          </p:cNvSpPr>
          <p:nvPr/>
        </p:nvSpPr>
        <p:spPr>
          <a:xfrm>
            <a:off x="747000" y="368825"/>
            <a:ext cx="7650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zha One"/>
              <a:buNone/>
              <a:defRPr sz="3000" b="0" i="0" u="none" strike="noStrike" cap="none">
                <a:solidFill>
                  <a:schemeClr val="dk1"/>
                </a:solidFill>
                <a:latin typeface="Rozha One"/>
                <a:ea typeface="Rozha One"/>
                <a:cs typeface="Rozha One"/>
                <a:sym typeface="Rozha One"/>
              </a:defRPr>
            </a:lvl9pPr>
          </a:lstStyle>
          <a:p>
            <a:r>
              <a:rPr lang="en-GB" sz="4400" dirty="0">
                <a:solidFill>
                  <a:srgbClr val="000000"/>
                </a:solidFill>
                <a:latin typeface="Letters for Learners" pitchFamily="2" charset="0"/>
              </a:rPr>
              <a:t>Being Courageous Advocates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54A86C66-547C-41CA-B06C-2DA1BC14B06F}"/>
              </a:ext>
            </a:extLst>
          </p:cNvPr>
          <p:cNvSpPr/>
          <p:nvPr/>
        </p:nvSpPr>
        <p:spPr>
          <a:xfrm>
            <a:off x="384901" y="1766593"/>
            <a:ext cx="378351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Letters for Learners" pitchFamily="2" charset="0"/>
              </a:rPr>
              <a:t>What are the social and environmental issues that you currently explore?</a:t>
            </a:r>
          </a:p>
          <a:p>
            <a:endParaRPr lang="en-GB" sz="1600" dirty="0">
              <a:latin typeface="Letters for Learners" pitchFamily="2" charset="0"/>
            </a:endParaRPr>
          </a:p>
          <a:p>
            <a:r>
              <a:rPr lang="en-GB" sz="3200" dirty="0">
                <a:latin typeface="Letters for Learners" pitchFamily="2" charset="0"/>
              </a:rPr>
              <a:t>What are your children passionate about?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F807700C-F3A2-4023-9FD1-6F638B7DDA10}"/>
              </a:ext>
            </a:extLst>
          </p:cNvPr>
          <p:cNvGrpSpPr/>
          <p:nvPr/>
        </p:nvGrpSpPr>
        <p:grpSpPr>
          <a:xfrm>
            <a:off x="3976904" y="2571750"/>
            <a:ext cx="1190191" cy="1214983"/>
            <a:chOff x="5980630" y="1977396"/>
            <a:chExt cx="1748638" cy="1766467"/>
          </a:xfrm>
        </p:grpSpPr>
        <p:sp>
          <p:nvSpPr>
            <p:cNvPr id="78" name="Google Shape;2880;p46">
              <a:extLst>
                <a:ext uri="{FF2B5EF4-FFF2-40B4-BE49-F238E27FC236}">
                  <a16:creationId xmlns:a16="http://schemas.microsoft.com/office/drawing/2014/main" id="{9C418E25-1C87-4705-9162-92D91289C636}"/>
                </a:ext>
              </a:extLst>
            </p:cNvPr>
            <p:cNvSpPr/>
            <p:nvPr/>
          </p:nvSpPr>
          <p:spPr>
            <a:xfrm>
              <a:off x="5980630" y="1977396"/>
              <a:ext cx="1748638" cy="1766467"/>
            </a:xfrm>
            <a:custGeom>
              <a:avLst/>
              <a:gdLst/>
              <a:ahLst/>
              <a:cxnLst/>
              <a:rect l="l" t="t" r="r" b="b"/>
              <a:pathLst>
                <a:path w="4466" h="4442" extrusionOk="0">
                  <a:moveTo>
                    <a:pt x="2227" y="0"/>
                  </a:moveTo>
                  <a:cubicBezTo>
                    <a:pt x="1667" y="0"/>
                    <a:pt x="1072" y="250"/>
                    <a:pt x="667" y="655"/>
                  </a:cubicBezTo>
                  <a:cubicBezTo>
                    <a:pt x="274" y="1048"/>
                    <a:pt x="0" y="1667"/>
                    <a:pt x="12" y="2215"/>
                  </a:cubicBezTo>
                  <a:cubicBezTo>
                    <a:pt x="72" y="3429"/>
                    <a:pt x="1001" y="4441"/>
                    <a:pt x="2227" y="4441"/>
                  </a:cubicBezTo>
                  <a:cubicBezTo>
                    <a:pt x="2798" y="4441"/>
                    <a:pt x="3394" y="4179"/>
                    <a:pt x="3799" y="3786"/>
                  </a:cubicBezTo>
                  <a:cubicBezTo>
                    <a:pt x="4180" y="3394"/>
                    <a:pt x="4465" y="2774"/>
                    <a:pt x="4442" y="2215"/>
                  </a:cubicBezTo>
                  <a:cubicBezTo>
                    <a:pt x="4394" y="1012"/>
                    <a:pt x="3477" y="0"/>
                    <a:pt x="2227" y="0"/>
                  </a:cubicBezTo>
                  <a:close/>
                </a:path>
              </a:pathLst>
            </a:custGeom>
            <a:solidFill>
              <a:srgbClr val="DA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s for Learners" pitchFamily="2" charset="0"/>
              </a:endParaRPr>
            </a:p>
          </p:txBody>
        </p:sp>
        <p:grpSp>
          <p:nvGrpSpPr>
            <p:cNvPr id="79" name="Google Shape;12004;p65">
              <a:extLst>
                <a:ext uri="{FF2B5EF4-FFF2-40B4-BE49-F238E27FC236}">
                  <a16:creationId xmlns:a16="http://schemas.microsoft.com/office/drawing/2014/main" id="{36677984-9B67-4B8D-AF08-C43E92BB0BA4}"/>
                </a:ext>
              </a:extLst>
            </p:cNvPr>
            <p:cNvGrpSpPr/>
            <p:nvPr/>
          </p:nvGrpSpPr>
          <p:grpSpPr>
            <a:xfrm>
              <a:off x="6235825" y="2160576"/>
              <a:ext cx="1338167" cy="1304373"/>
              <a:chOff x="5049750" y="832600"/>
              <a:chExt cx="505100" cy="483100"/>
            </a:xfrm>
          </p:grpSpPr>
          <p:sp>
            <p:nvSpPr>
              <p:cNvPr id="80" name="Google Shape;12005;p65">
                <a:extLst>
                  <a:ext uri="{FF2B5EF4-FFF2-40B4-BE49-F238E27FC236}">
                    <a16:creationId xmlns:a16="http://schemas.microsoft.com/office/drawing/2014/main" id="{46D905C1-4820-4A49-B293-CD15AC68CF8C}"/>
                  </a:ext>
                </a:extLst>
              </p:cNvPr>
              <p:cNvSpPr/>
              <p:nvPr/>
            </p:nvSpPr>
            <p:spPr>
              <a:xfrm>
                <a:off x="5049750" y="832600"/>
                <a:ext cx="505100" cy="483100"/>
              </a:xfrm>
              <a:custGeom>
                <a:avLst/>
                <a:gdLst/>
                <a:ahLst/>
                <a:cxnLst/>
                <a:rect l="l" t="t" r="r" b="b"/>
                <a:pathLst>
                  <a:path w="20204" h="19324" extrusionOk="0">
                    <a:moveTo>
                      <a:pt x="12136" y="1129"/>
                    </a:moveTo>
                    <a:cubicBezTo>
                      <a:pt x="13730" y="1129"/>
                      <a:pt x="15325" y="1737"/>
                      <a:pt x="16538" y="2952"/>
                    </a:cubicBezTo>
                    <a:cubicBezTo>
                      <a:pt x="18969" y="5383"/>
                      <a:pt x="18969" y="9323"/>
                      <a:pt x="16538" y="11757"/>
                    </a:cubicBezTo>
                    <a:cubicBezTo>
                      <a:pt x="15341" y="12950"/>
                      <a:pt x="13747" y="13579"/>
                      <a:pt x="12129" y="13579"/>
                    </a:cubicBezTo>
                    <a:cubicBezTo>
                      <a:pt x="11233" y="13579"/>
                      <a:pt x="10329" y="13386"/>
                      <a:pt x="9482" y="12989"/>
                    </a:cubicBezTo>
                    <a:cubicBezTo>
                      <a:pt x="9461" y="12980"/>
                      <a:pt x="9440" y="12968"/>
                      <a:pt x="9419" y="12959"/>
                    </a:cubicBezTo>
                    <a:cubicBezTo>
                      <a:pt x="8794" y="12657"/>
                      <a:pt x="8223" y="12249"/>
                      <a:pt x="7734" y="11757"/>
                    </a:cubicBezTo>
                    <a:cubicBezTo>
                      <a:pt x="5306" y="9329"/>
                      <a:pt x="5306" y="5380"/>
                      <a:pt x="7734" y="2952"/>
                    </a:cubicBezTo>
                    <a:cubicBezTo>
                      <a:pt x="8948" y="1737"/>
                      <a:pt x="10542" y="1129"/>
                      <a:pt x="12136" y="1129"/>
                    </a:cubicBezTo>
                    <a:close/>
                    <a:moveTo>
                      <a:pt x="5871" y="11216"/>
                    </a:moveTo>
                    <a:cubicBezTo>
                      <a:pt x="6475" y="12195"/>
                      <a:pt x="7296" y="13016"/>
                      <a:pt x="8271" y="13620"/>
                    </a:cubicBezTo>
                    <a:lnTo>
                      <a:pt x="7734" y="14160"/>
                    </a:lnTo>
                    <a:cubicBezTo>
                      <a:pt x="7622" y="14271"/>
                      <a:pt x="7477" y="14326"/>
                      <a:pt x="7332" y="14326"/>
                    </a:cubicBezTo>
                    <a:cubicBezTo>
                      <a:pt x="7188" y="14326"/>
                      <a:pt x="7044" y="14271"/>
                      <a:pt x="6934" y="14160"/>
                    </a:cubicBezTo>
                    <a:lnTo>
                      <a:pt x="5330" y="12557"/>
                    </a:lnTo>
                    <a:cubicBezTo>
                      <a:pt x="5110" y="12337"/>
                      <a:pt x="5110" y="11977"/>
                      <a:pt x="5330" y="11757"/>
                    </a:cubicBezTo>
                    <a:lnTo>
                      <a:pt x="5871" y="11216"/>
                    </a:lnTo>
                    <a:close/>
                    <a:moveTo>
                      <a:pt x="4932" y="13762"/>
                    </a:moveTo>
                    <a:lnTo>
                      <a:pt x="5732" y="14562"/>
                    </a:lnTo>
                    <a:lnTo>
                      <a:pt x="4932" y="15362"/>
                    </a:lnTo>
                    <a:lnTo>
                      <a:pt x="4131" y="14562"/>
                    </a:lnTo>
                    <a:lnTo>
                      <a:pt x="4932" y="13762"/>
                    </a:lnTo>
                    <a:close/>
                    <a:moveTo>
                      <a:pt x="3328" y="15362"/>
                    </a:moveTo>
                    <a:lnTo>
                      <a:pt x="4128" y="16162"/>
                    </a:lnTo>
                    <a:lnTo>
                      <a:pt x="2268" y="18025"/>
                    </a:lnTo>
                    <a:cubicBezTo>
                      <a:pt x="2157" y="18135"/>
                      <a:pt x="2013" y="18190"/>
                      <a:pt x="1868" y="18190"/>
                    </a:cubicBezTo>
                    <a:cubicBezTo>
                      <a:pt x="1723" y="18190"/>
                      <a:pt x="1577" y="18134"/>
                      <a:pt x="1465" y="18022"/>
                    </a:cubicBezTo>
                    <a:cubicBezTo>
                      <a:pt x="1245" y="17802"/>
                      <a:pt x="1245" y="17443"/>
                      <a:pt x="1465" y="17222"/>
                    </a:cubicBezTo>
                    <a:lnTo>
                      <a:pt x="3328" y="15362"/>
                    </a:lnTo>
                    <a:close/>
                    <a:moveTo>
                      <a:pt x="12135" y="1"/>
                    </a:moveTo>
                    <a:cubicBezTo>
                      <a:pt x="10250" y="1"/>
                      <a:pt x="8365" y="718"/>
                      <a:pt x="6931" y="2152"/>
                    </a:cubicBezTo>
                    <a:cubicBezTo>
                      <a:pt x="4769" y="4311"/>
                      <a:pt x="4237" y="7493"/>
                      <a:pt x="5330" y="10157"/>
                    </a:cubicBezTo>
                    <a:lnTo>
                      <a:pt x="4527" y="10957"/>
                    </a:lnTo>
                    <a:cubicBezTo>
                      <a:pt x="4020" y="11467"/>
                      <a:pt x="3887" y="12240"/>
                      <a:pt x="4198" y="12892"/>
                    </a:cubicBezTo>
                    <a:lnTo>
                      <a:pt x="665" y="16422"/>
                    </a:lnTo>
                    <a:cubicBezTo>
                      <a:pt x="1" y="17086"/>
                      <a:pt x="1" y="18161"/>
                      <a:pt x="665" y="18825"/>
                    </a:cubicBezTo>
                    <a:cubicBezTo>
                      <a:pt x="996" y="19158"/>
                      <a:pt x="1431" y="19324"/>
                      <a:pt x="1865" y="19324"/>
                    </a:cubicBezTo>
                    <a:cubicBezTo>
                      <a:pt x="2300" y="19324"/>
                      <a:pt x="2735" y="19158"/>
                      <a:pt x="3066" y="18825"/>
                    </a:cubicBezTo>
                    <a:lnTo>
                      <a:pt x="6598" y="15293"/>
                    </a:lnTo>
                    <a:cubicBezTo>
                      <a:pt x="6831" y="15403"/>
                      <a:pt x="7081" y="15457"/>
                      <a:pt x="7328" y="15457"/>
                    </a:cubicBezTo>
                    <a:cubicBezTo>
                      <a:pt x="7770" y="15457"/>
                      <a:pt x="8206" y="15286"/>
                      <a:pt x="8531" y="14961"/>
                    </a:cubicBezTo>
                    <a:lnTo>
                      <a:pt x="9331" y="14163"/>
                    </a:lnTo>
                    <a:cubicBezTo>
                      <a:pt x="10241" y="14538"/>
                      <a:pt x="11190" y="14717"/>
                      <a:pt x="12127" y="14717"/>
                    </a:cubicBezTo>
                    <a:cubicBezTo>
                      <a:pt x="14530" y="14717"/>
                      <a:pt x="16858" y="13537"/>
                      <a:pt x="18256" y="11437"/>
                    </a:cubicBezTo>
                    <a:cubicBezTo>
                      <a:pt x="20204" y="8520"/>
                      <a:pt x="19821" y="4631"/>
                      <a:pt x="17342" y="2152"/>
                    </a:cubicBezTo>
                    <a:cubicBezTo>
                      <a:pt x="15906" y="718"/>
                      <a:pt x="14020" y="1"/>
                      <a:pt x="12135" y="1"/>
                    </a:cubicBezTo>
                    <a:close/>
                  </a:path>
                </a:pathLst>
              </a:custGeom>
              <a:solidFill>
                <a:srgbClr val="5F7D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Google Shape;12006;p65">
                <a:extLst>
                  <a:ext uri="{FF2B5EF4-FFF2-40B4-BE49-F238E27FC236}">
                    <a16:creationId xmlns:a16="http://schemas.microsoft.com/office/drawing/2014/main" id="{817E9D98-7A9E-4AC1-A2F4-A2AFB109F754}"/>
                  </a:ext>
                </a:extLst>
              </p:cNvPr>
              <p:cNvSpPr/>
              <p:nvPr/>
            </p:nvSpPr>
            <p:spPr>
              <a:xfrm>
                <a:off x="5216725" y="889175"/>
                <a:ext cx="276000" cy="254400"/>
              </a:xfrm>
              <a:custGeom>
                <a:avLst/>
                <a:gdLst/>
                <a:ahLst/>
                <a:cxnLst/>
                <a:rect l="l" t="t" r="r" b="b"/>
                <a:pathLst>
                  <a:path w="11040" h="10176" extrusionOk="0">
                    <a:moveTo>
                      <a:pt x="5456" y="1133"/>
                    </a:moveTo>
                    <a:cubicBezTo>
                      <a:pt x="6487" y="1133"/>
                      <a:pt x="7500" y="1535"/>
                      <a:pt x="8259" y="2293"/>
                    </a:cubicBezTo>
                    <a:cubicBezTo>
                      <a:pt x="9802" y="3839"/>
                      <a:pt x="9802" y="6348"/>
                      <a:pt x="8259" y="7897"/>
                    </a:cubicBezTo>
                    <a:cubicBezTo>
                      <a:pt x="7501" y="8653"/>
                      <a:pt x="6489" y="9055"/>
                      <a:pt x="5460" y="9055"/>
                    </a:cubicBezTo>
                    <a:cubicBezTo>
                      <a:pt x="4948" y="9055"/>
                      <a:pt x="4433" y="8956"/>
                      <a:pt x="3941" y="8751"/>
                    </a:cubicBezTo>
                    <a:cubicBezTo>
                      <a:pt x="2462" y="8138"/>
                      <a:pt x="1499" y="6695"/>
                      <a:pt x="1499" y="5095"/>
                    </a:cubicBezTo>
                    <a:cubicBezTo>
                      <a:pt x="1499" y="3491"/>
                      <a:pt x="2462" y="2048"/>
                      <a:pt x="3941" y="1435"/>
                    </a:cubicBezTo>
                    <a:cubicBezTo>
                      <a:pt x="4431" y="1232"/>
                      <a:pt x="4946" y="1133"/>
                      <a:pt x="5456" y="1133"/>
                    </a:cubicBezTo>
                    <a:close/>
                    <a:moveTo>
                      <a:pt x="5468" y="1"/>
                    </a:moveTo>
                    <a:cubicBezTo>
                      <a:pt x="5465" y="1"/>
                      <a:pt x="5461" y="1"/>
                      <a:pt x="5457" y="1"/>
                    </a:cubicBezTo>
                    <a:cubicBezTo>
                      <a:pt x="3029" y="4"/>
                      <a:pt x="943" y="1719"/>
                      <a:pt x="472" y="4098"/>
                    </a:cubicBezTo>
                    <a:cubicBezTo>
                      <a:pt x="1" y="6481"/>
                      <a:pt x="1275" y="8860"/>
                      <a:pt x="3519" y="9787"/>
                    </a:cubicBezTo>
                    <a:cubicBezTo>
                      <a:pt x="4151" y="10049"/>
                      <a:pt x="4811" y="10175"/>
                      <a:pt x="5463" y="10175"/>
                    </a:cubicBezTo>
                    <a:cubicBezTo>
                      <a:pt x="7120" y="10175"/>
                      <a:pt x="8725" y="9362"/>
                      <a:pt x="9693" y="7912"/>
                    </a:cubicBezTo>
                    <a:cubicBezTo>
                      <a:pt x="11040" y="5895"/>
                      <a:pt x="10774" y="3207"/>
                      <a:pt x="9059" y="1492"/>
                    </a:cubicBezTo>
                    <a:cubicBezTo>
                      <a:pt x="8108" y="535"/>
                      <a:pt x="6814" y="1"/>
                      <a:pt x="5468" y="1"/>
                    </a:cubicBezTo>
                    <a:close/>
                  </a:path>
                </a:pathLst>
              </a:custGeom>
              <a:solidFill>
                <a:srgbClr val="5F7D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82" name="Rectangle 81">
            <a:extLst>
              <a:ext uri="{FF2B5EF4-FFF2-40B4-BE49-F238E27FC236}">
                <a16:creationId xmlns:a16="http://schemas.microsoft.com/office/drawing/2014/main" id="{0915A145-6658-4A10-B434-E421CBAB212E}"/>
              </a:ext>
            </a:extLst>
          </p:cNvPr>
          <p:cNvSpPr/>
          <p:nvPr/>
        </p:nvSpPr>
        <p:spPr>
          <a:xfrm>
            <a:off x="5354210" y="1948519"/>
            <a:ext cx="3404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Letters for Learners" pitchFamily="2" charset="0"/>
              </a:rPr>
              <a:t>Courageous advocacy requires a willingness to be vulnerable and to take a stand, even when it may not be popular or easy. It is a powerful way to effect change and make a positive impact on the world.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orld Environment Day Infographics by Slidesgo">
  <a:themeElements>
    <a:clrScheme name="Simple Light">
      <a:dk1>
        <a:srgbClr val="A4DAA1"/>
      </a:dk1>
      <a:lt1>
        <a:srgbClr val="70B16D"/>
      </a:lt1>
      <a:dk2>
        <a:srgbClr val="005C4F"/>
      </a:dk2>
      <a:lt2>
        <a:srgbClr val="E5FFEB"/>
      </a:lt2>
      <a:accent1>
        <a:srgbClr val="992020"/>
      </a:accent1>
      <a:accent2>
        <a:srgbClr val="ED8B85"/>
      </a:accent2>
      <a:accent3>
        <a:srgbClr val="FFAA20"/>
      </a:accent3>
      <a:accent4>
        <a:srgbClr val="FFD966"/>
      </a:accent4>
      <a:accent5>
        <a:srgbClr val="0070A4"/>
      </a:accent5>
      <a:accent6>
        <a:srgbClr val="FFFFFF"/>
      </a:accent6>
      <a:hlink>
        <a:srgbClr val="005C4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320</Words>
  <Application>Microsoft Office PowerPoint</Application>
  <PresentationFormat>On-screen Show (16:9)</PresentationFormat>
  <Paragraphs>52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Rozha One</vt:lpstr>
      <vt:lpstr>Nunito</vt:lpstr>
      <vt:lpstr>Arial</vt:lpstr>
      <vt:lpstr>Nanum Pen Script</vt:lpstr>
      <vt:lpstr>Montserrat</vt:lpstr>
      <vt:lpstr>Letters for Learners</vt:lpstr>
      <vt:lpstr>World Environment Day Infographics by Slidesgo</vt:lpstr>
      <vt:lpstr>Courageous Advocacy: Starting with why.</vt:lpstr>
      <vt:lpstr>Courageous Advocacy</vt:lpstr>
      <vt:lpstr>PowerPoint Presentation</vt:lpstr>
      <vt:lpstr>PowerPoint Presentation</vt:lpstr>
      <vt:lpstr>PowerPoint Presentation</vt:lpstr>
      <vt:lpstr>What are you passionate about?</vt:lpstr>
      <vt:lpstr>How?</vt:lpstr>
      <vt:lpstr>How will we approach an issue we want to tackle?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Purchase</dc:creator>
  <cp:lastModifiedBy>Mary Purchase</cp:lastModifiedBy>
  <cp:revision>16</cp:revision>
  <dcterms:modified xsi:type="dcterms:W3CDTF">2024-03-18T10:53:36Z</dcterms:modified>
</cp:coreProperties>
</file>